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9" r:id="rId3"/>
    <p:sldId id="258" r:id="rId4"/>
    <p:sldId id="275" r:id="rId5"/>
    <p:sldId id="276" r:id="rId6"/>
    <p:sldId id="272" r:id="rId7"/>
    <p:sldId id="267" r:id="rId8"/>
    <p:sldId id="266" r:id="rId9"/>
    <p:sldId id="268" r:id="rId10"/>
    <p:sldId id="277" r:id="rId11"/>
    <p:sldId id="270" r:id="rId12"/>
    <p:sldId id="273" r:id="rId13"/>
  </p:sldIdLst>
  <p:sldSz cx="12192000" cy="6858000"/>
  <p:notesSz cx="6888163" cy="100203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 /><Relationship Id="rId13" Type="http://schemas.openxmlformats.org/officeDocument/2006/relationships/slide" Target="slides/slide12.xml" /><Relationship Id="rId3" Type="http://schemas.openxmlformats.org/officeDocument/2006/relationships/slide" Target="slides/slide2.xml" /><Relationship Id="rId7" Type="http://schemas.openxmlformats.org/officeDocument/2006/relationships/slide" Target="slides/slide6.xml" /><Relationship Id="rId12" Type="http://schemas.openxmlformats.org/officeDocument/2006/relationships/slide" Target="slides/slide11.xml" /><Relationship Id="rId17" Type="http://schemas.openxmlformats.org/officeDocument/2006/relationships/tableStyles" Target="tableStyles.xml" /><Relationship Id="rId2" Type="http://schemas.openxmlformats.org/officeDocument/2006/relationships/slide" Target="slides/slide1.xml" /><Relationship Id="rId16" Type="http://schemas.openxmlformats.org/officeDocument/2006/relationships/theme" Target="theme/theme1.xml" /><Relationship Id="rId1" Type="http://schemas.openxmlformats.org/officeDocument/2006/relationships/slideMaster" Target="slideMasters/slideMaster1.xml" /><Relationship Id="rId6" Type="http://schemas.openxmlformats.org/officeDocument/2006/relationships/slide" Target="slides/slide5.xml" /><Relationship Id="rId11" Type="http://schemas.openxmlformats.org/officeDocument/2006/relationships/slide" Target="slides/slide10.xml" /><Relationship Id="rId5" Type="http://schemas.openxmlformats.org/officeDocument/2006/relationships/slide" Target="slides/slide4.xml" /><Relationship Id="rId15" Type="http://schemas.openxmlformats.org/officeDocument/2006/relationships/viewProps" Target="viewProps.xml" /><Relationship Id="rId10" Type="http://schemas.openxmlformats.org/officeDocument/2006/relationships/slide" Target="slides/slide9.xml" /><Relationship Id="rId4" Type="http://schemas.openxmlformats.org/officeDocument/2006/relationships/slide" Target="slides/slide3.xml" /><Relationship Id="rId9" Type="http://schemas.openxmlformats.org/officeDocument/2006/relationships/slide" Target="slides/slide8.xml" /><Relationship Id="rId14" Type="http://schemas.openxmlformats.org/officeDocument/2006/relationships/presProps" Target="presProps.xml" /></Relationships>
</file>

<file path=ppt/diagrams/_rels/data5.xml.rels><?xml version="1.0" encoding="UTF-8" standalone="yes"?>
<Relationships xmlns="http://schemas.openxmlformats.org/package/2006/relationships"><Relationship Id="rId1" Type="http://schemas.openxmlformats.org/officeDocument/2006/relationships/hyperlink" Target="http://www.neuropathies-peripheriques.org/" TargetMode="External" /></Relationships>
</file>

<file path=ppt/diagrams/_rels/drawing5.xml.rels><?xml version="1.0" encoding="UTF-8" standalone="yes"?>
<Relationships xmlns="http://schemas.openxmlformats.org/package/2006/relationships"><Relationship Id="rId1" Type="http://schemas.openxmlformats.org/officeDocument/2006/relationships/hyperlink" Target="http://www.neuropathies-peripheriques.org/" TargetMode="External" /></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97EE01D-AD0D-41FD-8E61-35B00FC9B092}" type="doc">
      <dgm:prSet loTypeId="urn:microsoft.com/office/officeart/2005/8/layout/cycle8" loCatId="cycle" qsTypeId="urn:microsoft.com/office/officeart/2005/8/quickstyle/simple1" qsCatId="simple" csTypeId="urn:microsoft.com/office/officeart/2005/8/colors/accent1_2" csCatId="accent1" phldr="1"/>
      <dgm:spPr/>
      <dgm:t>
        <a:bodyPr/>
        <a:lstStyle/>
        <a:p>
          <a:endParaRPr lang="en-US"/>
        </a:p>
      </dgm:t>
    </dgm:pt>
    <dgm:pt modelId="{E72F340B-8521-4A72-8D9C-17BDEA59BE71}">
      <dgm:prSet/>
      <dgm:spPr>
        <a:solidFill>
          <a:schemeClr val="tx2">
            <a:lumMod val="50000"/>
            <a:lumOff val="50000"/>
          </a:schemeClr>
        </a:solidFill>
      </dgm:spPr>
      <dgm:t>
        <a:bodyPr/>
        <a:lstStyle/>
        <a:p>
          <a:r>
            <a:rPr lang="en-US" b="1"/>
            <a:t>Relier Narbonne à Dakar (A/ R), soit près de 10 000 km.</a:t>
          </a:r>
          <a:endParaRPr lang="en-US"/>
        </a:p>
      </dgm:t>
    </dgm:pt>
    <dgm:pt modelId="{2D9D34E5-2C7C-4178-B669-4C8DB05845A9}" type="parTrans" cxnId="{1F079E06-4ED6-4466-8990-B52835F94BD7}">
      <dgm:prSet/>
      <dgm:spPr/>
      <dgm:t>
        <a:bodyPr/>
        <a:lstStyle/>
        <a:p>
          <a:endParaRPr lang="en-US"/>
        </a:p>
      </dgm:t>
    </dgm:pt>
    <dgm:pt modelId="{B1FE0AD7-F26D-412E-BB54-9D269915C117}" type="sibTrans" cxnId="{1F079E06-4ED6-4466-8990-B52835F94BD7}">
      <dgm:prSet/>
      <dgm:spPr/>
      <dgm:t>
        <a:bodyPr/>
        <a:lstStyle/>
        <a:p>
          <a:endParaRPr lang="en-US"/>
        </a:p>
      </dgm:t>
    </dgm:pt>
    <dgm:pt modelId="{A1A799C2-F8C2-4385-8474-5F48D37689E8}">
      <dgm:prSet/>
      <dgm:spPr>
        <a:solidFill>
          <a:schemeClr val="tx2">
            <a:lumMod val="50000"/>
            <a:lumOff val="50000"/>
          </a:schemeClr>
        </a:solidFill>
      </dgm:spPr>
      <dgm:t>
        <a:bodyPr/>
        <a:lstStyle/>
        <a:p>
          <a:r>
            <a:rPr lang="en-US" b="1"/>
            <a:t>Possibilité de vivre pleinement malgré une neuropathie périphérique</a:t>
          </a:r>
          <a:endParaRPr lang="en-US"/>
        </a:p>
      </dgm:t>
    </dgm:pt>
    <dgm:pt modelId="{A4E24591-BEEB-4734-90CD-C0749ED058BF}" type="parTrans" cxnId="{331B99CC-96B2-4D4F-9DD2-714E4DED6384}">
      <dgm:prSet/>
      <dgm:spPr/>
      <dgm:t>
        <a:bodyPr/>
        <a:lstStyle/>
        <a:p>
          <a:endParaRPr lang="en-US"/>
        </a:p>
      </dgm:t>
    </dgm:pt>
    <dgm:pt modelId="{D474BA7D-BD06-40DF-AB13-21CA56B3A017}" type="sibTrans" cxnId="{331B99CC-96B2-4D4F-9DD2-714E4DED6384}">
      <dgm:prSet/>
      <dgm:spPr/>
      <dgm:t>
        <a:bodyPr/>
        <a:lstStyle/>
        <a:p>
          <a:endParaRPr lang="en-US"/>
        </a:p>
      </dgm:t>
    </dgm:pt>
    <dgm:pt modelId="{66AD246F-9C0C-4649-9DD7-1950B66DB1B0}">
      <dgm:prSet/>
      <dgm:spPr>
        <a:solidFill>
          <a:schemeClr val="tx2">
            <a:lumMod val="50000"/>
            <a:lumOff val="50000"/>
          </a:schemeClr>
        </a:solidFill>
      </dgm:spPr>
      <dgm:t>
        <a:bodyPr/>
        <a:lstStyle/>
        <a:p>
          <a:r>
            <a:rPr lang="en-US" b="1"/>
            <a:t>Explorer les effets de la conduite moto sur la neuropathie et le handicap.</a:t>
          </a:r>
          <a:endParaRPr lang="en-US"/>
        </a:p>
      </dgm:t>
    </dgm:pt>
    <dgm:pt modelId="{82A756BD-3B6F-4CD6-99FD-8A46189FCE60}" type="parTrans" cxnId="{1AB63253-C37B-4342-96ED-F7281D267685}">
      <dgm:prSet/>
      <dgm:spPr/>
      <dgm:t>
        <a:bodyPr/>
        <a:lstStyle/>
        <a:p>
          <a:endParaRPr lang="en-US"/>
        </a:p>
      </dgm:t>
    </dgm:pt>
    <dgm:pt modelId="{6F27EF21-E528-4565-A4F1-806E5D5D9FBB}" type="sibTrans" cxnId="{1AB63253-C37B-4342-96ED-F7281D267685}">
      <dgm:prSet/>
      <dgm:spPr/>
      <dgm:t>
        <a:bodyPr/>
        <a:lstStyle/>
        <a:p>
          <a:endParaRPr lang="en-US"/>
        </a:p>
      </dgm:t>
    </dgm:pt>
    <dgm:pt modelId="{0C6834A1-807A-4323-8246-1876C7138954}">
      <dgm:prSet/>
      <dgm:spPr>
        <a:solidFill>
          <a:schemeClr val="tx2">
            <a:lumMod val="50000"/>
            <a:lumOff val="50000"/>
          </a:schemeClr>
        </a:solidFill>
      </dgm:spPr>
      <dgm:t>
        <a:bodyPr/>
        <a:lstStyle/>
        <a:p>
          <a:r>
            <a:rPr lang="en-US" b="1"/>
            <a:t>Sensibiliser les malades et le public à la polyneuropathie.</a:t>
          </a:r>
          <a:endParaRPr lang="en-US"/>
        </a:p>
      </dgm:t>
    </dgm:pt>
    <dgm:pt modelId="{0C2C7FBD-8175-4C72-A18D-B77933B7D6D7}" type="parTrans" cxnId="{35EB669A-D00A-41DE-84A3-6BE9D85E05EC}">
      <dgm:prSet/>
      <dgm:spPr/>
      <dgm:t>
        <a:bodyPr/>
        <a:lstStyle/>
        <a:p>
          <a:endParaRPr lang="en-US"/>
        </a:p>
      </dgm:t>
    </dgm:pt>
    <dgm:pt modelId="{EA3FB724-B985-48C6-9091-7394125E54D7}" type="sibTrans" cxnId="{35EB669A-D00A-41DE-84A3-6BE9D85E05EC}">
      <dgm:prSet/>
      <dgm:spPr/>
      <dgm:t>
        <a:bodyPr/>
        <a:lstStyle/>
        <a:p>
          <a:endParaRPr lang="en-US"/>
        </a:p>
      </dgm:t>
    </dgm:pt>
    <dgm:pt modelId="{9C8A22CD-8D92-4999-BAD6-05CA249869B0}">
      <dgm:prSet/>
      <dgm:spPr>
        <a:solidFill>
          <a:schemeClr val="tx2">
            <a:lumMod val="50000"/>
            <a:lumOff val="50000"/>
          </a:schemeClr>
        </a:solidFill>
      </dgm:spPr>
      <dgm:t>
        <a:bodyPr/>
        <a:lstStyle/>
        <a:p>
          <a:r>
            <a:rPr lang="en-US" b="1"/>
            <a:t>Créer du contenu inspirant pour les motards et les personnes handicapées.</a:t>
          </a:r>
          <a:endParaRPr lang="en-US"/>
        </a:p>
      </dgm:t>
    </dgm:pt>
    <dgm:pt modelId="{135DCA60-AB4B-4120-9774-7A0263343360}" type="parTrans" cxnId="{4E49A34D-7DF9-4EAB-9A40-7EAD31F2CC09}">
      <dgm:prSet/>
      <dgm:spPr/>
      <dgm:t>
        <a:bodyPr/>
        <a:lstStyle/>
        <a:p>
          <a:endParaRPr lang="en-US"/>
        </a:p>
      </dgm:t>
    </dgm:pt>
    <dgm:pt modelId="{7C02C1F5-A736-4633-95BA-C4E3956D4569}" type="sibTrans" cxnId="{4E49A34D-7DF9-4EAB-9A40-7EAD31F2CC09}">
      <dgm:prSet/>
      <dgm:spPr/>
      <dgm:t>
        <a:bodyPr/>
        <a:lstStyle/>
        <a:p>
          <a:endParaRPr lang="en-US"/>
        </a:p>
      </dgm:t>
    </dgm:pt>
    <dgm:pt modelId="{F222B29C-F279-4564-BD66-A607D212E413}" type="pres">
      <dgm:prSet presAssocID="{A97EE01D-AD0D-41FD-8E61-35B00FC9B092}" presName="compositeShape" presStyleCnt="0">
        <dgm:presLayoutVars>
          <dgm:chMax val="7"/>
          <dgm:dir/>
          <dgm:resizeHandles val="exact"/>
        </dgm:presLayoutVars>
      </dgm:prSet>
      <dgm:spPr/>
    </dgm:pt>
    <dgm:pt modelId="{C6CAC632-90EC-4949-AB04-E011F06C5C4B}" type="pres">
      <dgm:prSet presAssocID="{A97EE01D-AD0D-41FD-8E61-35B00FC9B092}" presName="wedge1" presStyleLbl="node1" presStyleIdx="0" presStyleCnt="5"/>
      <dgm:spPr/>
    </dgm:pt>
    <dgm:pt modelId="{95755EE2-EAFE-494A-83A0-8689C8D85A2C}" type="pres">
      <dgm:prSet presAssocID="{A97EE01D-AD0D-41FD-8E61-35B00FC9B092}" presName="dummy1a" presStyleCnt="0"/>
      <dgm:spPr/>
    </dgm:pt>
    <dgm:pt modelId="{141AB78E-462E-4EF0-9A9C-8556446BDA0E}" type="pres">
      <dgm:prSet presAssocID="{A97EE01D-AD0D-41FD-8E61-35B00FC9B092}" presName="dummy1b" presStyleCnt="0"/>
      <dgm:spPr/>
    </dgm:pt>
    <dgm:pt modelId="{CF46D3EF-834F-4F86-9D33-B2AE01184EE7}" type="pres">
      <dgm:prSet presAssocID="{A97EE01D-AD0D-41FD-8E61-35B00FC9B092}" presName="wedge1Tx" presStyleLbl="node1" presStyleIdx="0" presStyleCnt="5">
        <dgm:presLayoutVars>
          <dgm:chMax val="0"/>
          <dgm:chPref val="0"/>
          <dgm:bulletEnabled val="1"/>
        </dgm:presLayoutVars>
      </dgm:prSet>
      <dgm:spPr/>
    </dgm:pt>
    <dgm:pt modelId="{F6B42C3E-7481-45EF-A3E5-66756B59D0D8}" type="pres">
      <dgm:prSet presAssocID="{A97EE01D-AD0D-41FD-8E61-35B00FC9B092}" presName="wedge2" presStyleLbl="node1" presStyleIdx="1" presStyleCnt="5"/>
      <dgm:spPr/>
    </dgm:pt>
    <dgm:pt modelId="{B0DE2F1D-CD75-489C-8964-98A06FC93431}" type="pres">
      <dgm:prSet presAssocID="{A97EE01D-AD0D-41FD-8E61-35B00FC9B092}" presName="dummy2a" presStyleCnt="0"/>
      <dgm:spPr/>
    </dgm:pt>
    <dgm:pt modelId="{6EAC5677-1EA0-4240-9EB6-767CDF5F1B35}" type="pres">
      <dgm:prSet presAssocID="{A97EE01D-AD0D-41FD-8E61-35B00FC9B092}" presName="dummy2b" presStyleCnt="0"/>
      <dgm:spPr/>
    </dgm:pt>
    <dgm:pt modelId="{5C39D01B-4516-434C-BBB0-7FAF4C12D509}" type="pres">
      <dgm:prSet presAssocID="{A97EE01D-AD0D-41FD-8E61-35B00FC9B092}" presName="wedge2Tx" presStyleLbl="node1" presStyleIdx="1" presStyleCnt="5">
        <dgm:presLayoutVars>
          <dgm:chMax val="0"/>
          <dgm:chPref val="0"/>
          <dgm:bulletEnabled val="1"/>
        </dgm:presLayoutVars>
      </dgm:prSet>
      <dgm:spPr/>
    </dgm:pt>
    <dgm:pt modelId="{B992F588-B973-4961-A06B-C654DCDAB598}" type="pres">
      <dgm:prSet presAssocID="{A97EE01D-AD0D-41FD-8E61-35B00FC9B092}" presName="wedge3" presStyleLbl="node1" presStyleIdx="2" presStyleCnt="5" custLinFactNeighborX="874" custLinFactNeighborY="87"/>
      <dgm:spPr/>
    </dgm:pt>
    <dgm:pt modelId="{AC5CF3F7-1550-454E-9A59-DA63F03E4842}" type="pres">
      <dgm:prSet presAssocID="{A97EE01D-AD0D-41FD-8E61-35B00FC9B092}" presName="dummy3a" presStyleCnt="0"/>
      <dgm:spPr/>
    </dgm:pt>
    <dgm:pt modelId="{B38554E6-2415-4FD4-80E3-BC62E7D47B1B}" type="pres">
      <dgm:prSet presAssocID="{A97EE01D-AD0D-41FD-8E61-35B00FC9B092}" presName="dummy3b" presStyleCnt="0"/>
      <dgm:spPr/>
    </dgm:pt>
    <dgm:pt modelId="{1DF5BB7D-8034-4AA1-9A93-E63B683B2631}" type="pres">
      <dgm:prSet presAssocID="{A97EE01D-AD0D-41FD-8E61-35B00FC9B092}" presName="wedge3Tx" presStyleLbl="node1" presStyleIdx="2" presStyleCnt="5">
        <dgm:presLayoutVars>
          <dgm:chMax val="0"/>
          <dgm:chPref val="0"/>
          <dgm:bulletEnabled val="1"/>
        </dgm:presLayoutVars>
      </dgm:prSet>
      <dgm:spPr/>
    </dgm:pt>
    <dgm:pt modelId="{1E05484E-3607-479E-8C89-5590855B36CD}" type="pres">
      <dgm:prSet presAssocID="{A97EE01D-AD0D-41FD-8E61-35B00FC9B092}" presName="wedge4" presStyleLbl="node1" presStyleIdx="3" presStyleCnt="5"/>
      <dgm:spPr/>
    </dgm:pt>
    <dgm:pt modelId="{9EA604D8-CF04-4456-BAE4-AFB6B3C701B8}" type="pres">
      <dgm:prSet presAssocID="{A97EE01D-AD0D-41FD-8E61-35B00FC9B092}" presName="dummy4a" presStyleCnt="0"/>
      <dgm:spPr/>
    </dgm:pt>
    <dgm:pt modelId="{4753EB7A-390F-496E-B3AE-0D097D04807D}" type="pres">
      <dgm:prSet presAssocID="{A97EE01D-AD0D-41FD-8E61-35B00FC9B092}" presName="dummy4b" presStyleCnt="0"/>
      <dgm:spPr/>
    </dgm:pt>
    <dgm:pt modelId="{F31303A2-5836-4E4C-B6C0-E6CA430CEB34}" type="pres">
      <dgm:prSet presAssocID="{A97EE01D-AD0D-41FD-8E61-35B00FC9B092}" presName="wedge4Tx" presStyleLbl="node1" presStyleIdx="3" presStyleCnt="5">
        <dgm:presLayoutVars>
          <dgm:chMax val="0"/>
          <dgm:chPref val="0"/>
          <dgm:bulletEnabled val="1"/>
        </dgm:presLayoutVars>
      </dgm:prSet>
      <dgm:spPr/>
    </dgm:pt>
    <dgm:pt modelId="{F6E9D42C-7021-446F-B25F-74A8BC05A48B}" type="pres">
      <dgm:prSet presAssocID="{A97EE01D-AD0D-41FD-8E61-35B00FC9B092}" presName="wedge5" presStyleLbl="node1" presStyleIdx="4" presStyleCnt="5"/>
      <dgm:spPr/>
    </dgm:pt>
    <dgm:pt modelId="{42524D00-9B93-4B6E-AFA0-82648EE59C78}" type="pres">
      <dgm:prSet presAssocID="{A97EE01D-AD0D-41FD-8E61-35B00FC9B092}" presName="dummy5a" presStyleCnt="0"/>
      <dgm:spPr/>
    </dgm:pt>
    <dgm:pt modelId="{56227F0C-BC82-4168-85A0-0839EB53F8AD}" type="pres">
      <dgm:prSet presAssocID="{A97EE01D-AD0D-41FD-8E61-35B00FC9B092}" presName="dummy5b" presStyleCnt="0"/>
      <dgm:spPr/>
    </dgm:pt>
    <dgm:pt modelId="{6C856295-723A-4F32-AA84-63B576A4F3F2}" type="pres">
      <dgm:prSet presAssocID="{A97EE01D-AD0D-41FD-8E61-35B00FC9B092}" presName="wedge5Tx" presStyleLbl="node1" presStyleIdx="4" presStyleCnt="5">
        <dgm:presLayoutVars>
          <dgm:chMax val="0"/>
          <dgm:chPref val="0"/>
          <dgm:bulletEnabled val="1"/>
        </dgm:presLayoutVars>
      </dgm:prSet>
      <dgm:spPr/>
    </dgm:pt>
    <dgm:pt modelId="{EF46F1A2-246A-4A24-940B-2B47CCAB5186}" type="pres">
      <dgm:prSet presAssocID="{B1FE0AD7-F26D-412E-BB54-9D269915C117}" presName="arrowWedge1" presStyleLbl="fgSibTrans2D1" presStyleIdx="0" presStyleCnt="5"/>
      <dgm:spPr/>
    </dgm:pt>
    <dgm:pt modelId="{CC01252A-D7A6-4103-9B5F-707C6FF00020}" type="pres">
      <dgm:prSet presAssocID="{D474BA7D-BD06-40DF-AB13-21CA56B3A017}" presName="arrowWedge2" presStyleLbl="fgSibTrans2D1" presStyleIdx="1" presStyleCnt="5"/>
      <dgm:spPr/>
    </dgm:pt>
    <dgm:pt modelId="{6B96B1E5-6602-49BE-89E1-62381C036DC9}" type="pres">
      <dgm:prSet presAssocID="{6F27EF21-E528-4565-A4F1-806E5D5D9FBB}" presName="arrowWedge3" presStyleLbl="fgSibTrans2D1" presStyleIdx="2" presStyleCnt="5"/>
      <dgm:spPr/>
    </dgm:pt>
    <dgm:pt modelId="{2BA763F0-0A13-4800-8868-6BB109109936}" type="pres">
      <dgm:prSet presAssocID="{EA3FB724-B985-48C6-9091-7394125E54D7}" presName="arrowWedge4" presStyleLbl="fgSibTrans2D1" presStyleIdx="3" presStyleCnt="5"/>
      <dgm:spPr/>
    </dgm:pt>
    <dgm:pt modelId="{01E71BB3-0DB7-464C-A334-DABE0E335F56}" type="pres">
      <dgm:prSet presAssocID="{7C02C1F5-A736-4633-95BA-C4E3956D4569}" presName="arrowWedge5" presStyleLbl="fgSibTrans2D1" presStyleIdx="4" presStyleCnt="5"/>
      <dgm:spPr/>
    </dgm:pt>
  </dgm:ptLst>
  <dgm:cxnLst>
    <dgm:cxn modelId="{1F079E06-4ED6-4466-8990-B52835F94BD7}" srcId="{A97EE01D-AD0D-41FD-8E61-35B00FC9B092}" destId="{E72F340B-8521-4A72-8D9C-17BDEA59BE71}" srcOrd="0" destOrd="0" parTransId="{2D9D34E5-2C7C-4178-B669-4C8DB05845A9}" sibTransId="{B1FE0AD7-F26D-412E-BB54-9D269915C117}"/>
    <dgm:cxn modelId="{86D9C91F-8FCC-49CF-B8C4-1D15AEFF752C}" type="presOf" srcId="{66AD246F-9C0C-4649-9DD7-1950B66DB1B0}" destId="{B992F588-B973-4961-A06B-C654DCDAB598}" srcOrd="0" destOrd="0" presId="urn:microsoft.com/office/officeart/2005/8/layout/cycle8"/>
    <dgm:cxn modelId="{5927353E-0347-418C-8FA1-C665B85AC80F}" type="presOf" srcId="{66AD246F-9C0C-4649-9DD7-1950B66DB1B0}" destId="{1DF5BB7D-8034-4AA1-9A93-E63B683B2631}" srcOrd="1" destOrd="0" presId="urn:microsoft.com/office/officeart/2005/8/layout/cycle8"/>
    <dgm:cxn modelId="{73AFB846-8B24-44E9-85EF-BBF26D85B411}" type="presOf" srcId="{0C6834A1-807A-4323-8246-1876C7138954}" destId="{1E05484E-3607-479E-8C89-5590855B36CD}" srcOrd="0" destOrd="0" presId="urn:microsoft.com/office/officeart/2005/8/layout/cycle8"/>
    <dgm:cxn modelId="{4E49A34D-7DF9-4EAB-9A40-7EAD31F2CC09}" srcId="{A97EE01D-AD0D-41FD-8E61-35B00FC9B092}" destId="{9C8A22CD-8D92-4999-BAD6-05CA249869B0}" srcOrd="4" destOrd="0" parTransId="{135DCA60-AB4B-4120-9774-7A0263343360}" sibTransId="{7C02C1F5-A736-4633-95BA-C4E3956D4569}"/>
    <dgm:cxn modelId="{1AB63253-C37B-4342-96ED-F7281D267685}" srcId="{A97EE01D-AD0D-41FD-8E61-35B00FC9B092}" destId="{66AD246F-9C0C-4649-9DD7-1950B66DB1B0}" srcOrd="2" destOrd="0" parTransId="{82A756BD-3B6F-4CD6-99FD-8A46189FCE60}" sibTransId="{6F27EF21-E528-4565-A4F1-806E5D5D9FBB}"/>
    <dgm:cxn modelId="{35EB669A-D00A-41DE-84A3-6BE9D85E05EC}" srcId="{A97EE01D-AD0D-41FD-8E61-35B00FC9B092}" destId="{0C6834A1-807A-4323-8246-1876C7138954}" srcOrd="3" destOrd="0" parTransId="{0C2C7FBD-8175-4C72-A18D-B77933B7D6D7}" sibTransId="{EA3FB724-B985-48C6-9091-7394125E54D7}"/>
    <dgm:cxn modelId="{17CA6EA0-F2E1-4451-83AE-C6DF5502209F}" type="presOf" srcId="{A1A799C2-F8C2-4385-8474-5F48D37689E8}" destId="{5C39D01B-4516-434C-BBB0-7FAF4C12D509}" srcOrd="1" destOrd="0" presId="urn:microsoft.com/office/officeart/2005/8/layout/cycle8"/>
    <dgm:cxn modelId="{E5266BA7-9822-4E4F-B3EA-4B6586E63AE4}" type="presOf" srcId="{E72F340B-8521-4A72-8D9C-17BDEA59BE71}" destId="{CF46D3EF-834F-4F86-9D33-B2AE01184EE7}" srcOrd="1" destOrd="0" presId="urn:microsoft.com/office/officeart/2005/8/layout/cycle8"/>
    <dgm:cxn modelId="{3169EEB8-5FE6-46DB-8D3E-A81F4176AF97}" type="presOf" srcId="{0C6834A1-807A-4323-8246-1876C7138954}" destId="{F31303A2-5836-4E4C-B6C0-E6CA430CEB34}" srcOrd="1" destOrd="0" presId="urn:microsoft.com/office/officeart/2005/8/layout/cycle8"/>
    <dgm:cxn modelId="{00253CC7-B726-439E-8057-8E1F1A9BBF1B}" type="presOf" srcId="{9C8A22CD-8D92-4999-BAD6-05CA249869B0}" destId="{6C856295-723A-4F32-AA84-63B576A4F3F2}" srcOrd="1" destOrd="0" presId="urn:microsoft.com/office/officeart/2005/8/layout/cycle8"/>
    <dgm:cxn modelId="{331B99CC-96B2-4D4F-9DD2-714E4DED6384}" srcId="{A97EE01D-AD0D-41FD-8E61-35B00FC9B092}" destId="{A1A799C2-F8C2-4385-8474-5F48D37689E8}" srcOrd="1" destOrd="0" parTransId="{A4E24591-BEEB-4734-90CD-C0749ED058BF}" sibTransId="{D474BA7D-BD06-40DF-AB13-21CA56B3A017}"/>
    <dgm:cxn modelId="{B7D77DF0-A2CD-4AC2-8CEC-E132569EEFD6}" type="presOf" srcId="{A1A799C2-F8C2-4385-8474-5F48D37689E8}" destId="{F6B42C3E-7481-45EF-A3E5-66756B59D0D8}" srcOrd="0" destOrd="0" presId="urn:microsoft.com/office/officeart/2005/8/layout/cycle8"/>
    <dgm:cxn modelId="{CEF9A9F5-8D84-472D-BB93-1A523E383F77}" type="presOf" srcId="{E72F340B-8521-4A72-8D9C-17BDEA59BE71}" destId="{C6CAC632-90EC-4949-AB04-E011F06C5C4B}" srcOrd="0" destOrd="0" presId="urn:microsoft.com/office/officeart/2005/8/layout/cycle8"/>
    <dgm:cxn modelId="{4A47C4F5-729A-41E0-B493-3AA321C0CE56}" type="presOf" srcId="{9C8A22CD-8D92-4999-BAD6-05CA249869B0}" destId="{F6E9D42C-7021-446F-B25F-74A8BC05A48B}" srcOrd="0" destOrd="0" presId="urn:microsoft.com/office/officeart/2005/8/layout/cycle8"/>
    <dgm:cxn modelId="{6F327BF9-C60E-40D0-B4AD-1DF6C2C8D369}" type="presOf" srcId="{A97EE01D-AD0D-41FD-8E61-35B00FC9B092}" destId="{F222B29C-F279-4564-BD66-A607D212E413}" srcOrd="0" destOrd="0" presId="urn:microsoft.com/office/officeart/2005/8/layout/cycle8"/>
    <dgm:cxn modelId="{E1EEA88E-87CD-4B6C-9C79-BCF9219152BE}" type="presParOf" srcId="{F222B29C-F279-4564-BD66-A607D212E413}" destId="{C6CAC632-90EC-4949-AB04-E011F06C5C4B}" srcOrd="0" destOrd="0" presId="urn:microsoft.com/office/officeart/2005/8/layout/cycle8"/>
    <dgm:cxn modelId="{672CDA4A-773F-4A52-AF14-B3A65EC59EA4}" type="presParOf" srcId="{F222B29C-F279-4564-BD66-A607D212E413}" destId="{95755EE2-EAFE-494A-83A0-8689C8D85A2C}" srcOrd="1" destOrd="0" presId="urn:microsoft.com/office/officeart/2005/8/layout/cycle8"/>
    <dgm:cxn modelId="{5D4F88CE-0EDB-4B9B-8246-E7D45F71C03B}" type="presParOf" srcId="{F222B29C-F279-4564-BD66-A607D212E413}" destId="{141AB78E-462E-4EF0-9A9C-8556446BDA0E}" srcOrd="2" destOrd="0" presId="urn:microsoft.com/office/officeart/2005/8/layout/cycle8"/>
    <dgm:cxn modelId="{7996F7AC-8B86-4945-B3BC-B87BF36519DF}" type="presParOf" srcId="{F222B29C-F279-4564-BD66-A607D212E413}" destId="{CF46D3EF-834F-4F86-9D33-B2AE01184EE7}" srcOrd="3" destOrd="0" presId="urn:microsoft.com/office/officeart/2005/8/layout/cycle8"/>
    <dgm:cxn modelId="{5DD32AC8-E423-4AAD-8228-0B156504BDBC}" type="presParOf" srcId="{F222B29C-F279-4564-BD66-A607D212E413}" destId="{F6B42C3E-7481-45EF-A3E5-66756B59D0D8}" srcOrd="4" destOrd="0" presId="urn:microsoft.com/office/officeart/2005/8/layout/cycle8"/>
    <dgm:cxn modelId="{54629FE7-3931-42C2-BADC-3DDB20C6EB91}" type="presParOf" srcId="{F222B29C-F279-4564-BD66-A607D212E413}" destId="{B0DE2F1D-CD75-489C-8964-98A06FC93431}" srcOrd="5" destOrd="0" presId="urn:microsoft.com/office/officeart/2005/8/layout/cycle8"/>
    <dgm:cxn modelId="{6DB87BAB-AEEC-4B22-817A-E436521DA75E}" type="presParOf" srcId="{F222B29C-F279-4564-BD66-A607D212E413}" destId="{6EAC5677-1EA0-4240-9EB6-767CDF5F1B35}" srcOrd="6" destOrd="0" presId="urn:microsoft.com/office/officeart/2005/8/layout/cycle8"/>
    <dgm:cxn modelId="{F93E6716-0FF4-45DD-9DEE-B30C850ADB82}" type="presParOf" srcId="{F222B29C-F279-4564-BD66-A607D212E413}" destId="{5C39D01B-4516-434C-BBB0-7FAF4C12D509}" srcOrd="7" destOrd="0" presId="urn:microsoft.com/office/officeart/2005/8/layout/cycle8"/>
    <dgm:cxn modelId="{C51ABDD4-3888-4B43-BDB5-2E2A77219A2D}" type="presParOf" srcId="{F222B29C-F279-4564-BD66-A607D212E413}" destId="{B992F588-B973-4961-A06B-C654DCDAB598}" srcOrd="8" destOrd="0" presId="urn:microsoft.com/office/officeart/2005/8/layout/cycle8"/>
    <dgm:cxn modelId="{BFE1E838-61B7-471D-8B23-2E59EFC5B5DA}" type="presParOf" srcId="{F222B29C-F279-4564-BD66-A607D212E413}" destId="{AC5CF3F7-1550-454E-9A59-DA63F03E4842}" srcOrd="9" destOrd="0" presId="urn:microsoft.com/office/officeart/2005/8/layout/cycle8"/>
    <dgm:cxn modelId="{AAB49DB1-6024-49EE-B5D9-A2D93F2ADC9F}" type="presParOf" srcId="{F222B29C-F279-4564-BD66-A607D212E413}" destId="{B38554E6-2415-4FD4-80E3-BC62E7D47B1B}" srcOrd="10" destOrd="0" presId="urn:microsoft.com/office/officeart/2005/8/layout/cycle8"/>
    <dgm:cxn modelId="{A760CFB4-83E0-4FF4-8AD0-25D64C956AC6}" type="presParOf" srcId="{F222B29C-F279-4564-BD66-A607D212E413}" destId="{1DF5BB7D-8034-4AA1-9A93-E63B683B2631}" srcOrd="11" destOrd="0" presId="urn:microsoft.com/office/officeart/2005/8/layout/cycle8"/>
    <dgm:cxn modelId="{18C598C0-5123-4593-8F52-92E90AE3F22E}" type="presParOf" srcId="{F222B29C-F279-4564-BD66-A607D212E413}" destId="{1E05484E-3607-479E-8C89-5590855B36CD}" srcOrd="12" destOrd="0" presId="urn:microsoft.com/office/officeart/2005/8/layout/cycle8"/>
    <dgm:cxn modelId="{0B10E417-1151-4D9B-A11D-4E677AA1CA5B}" type="presParOf" srcId="{F222B29C-F279-4564-BD66-A607D212E413}" destId="{9EA604D8-CF04-4456-BAE4-AFB6B3C701B8}" srcOrd="13" destOrd="0" presId="urn:microsoft.com/office/officeart/2005/8/layout/cycle8"/>
    <dgm:cxn modelId="{4C504BB3-8FDE-49F5-8BBE-787CB1749D50}" type="presParOf" srcId="{F222B29C-F279-4564-BD66-A607D212E413}" destId="{4753EB7A-390F-496E-B3AE-0D097D04807D}" srcOrd="14" destOrd="0" presId="urn:microsoft.com/office/officeart/2005/8/layout/cycle8"/>
    <dgm:cxn modelId="{5D659139-1838-42FA-BC6B-ADD9E92D88C4}" type="presParOf" srcId="{F222B29C-F279-4564-BD66-A607D212E413}" destId="{F31303A2-5836-4E4C-B6C0-E6CA430CEB34}" srcOrd="15" destOrd="0" presId="urn:microsoft.com/office/officeart/2005/8/layout/cycle8"/>
    <dgm:cxn modelId="{48908006-C92D-4E88-8F64-A79B18A14518}" type="presParOf" srcId="{F222B29C-F279-4564-BD66-A607D212E413}" destId="{F6E9D42C-7021-446F-B25F-74A8BC05A48B}" srcOrd="16" destOrd="0" presId="urn:microsoft.com/office/officeart/2005/8/layout/cycle8"/>
    <dgm:cxn modelId="{4C474963-0670-42CE-8CCC-96D0BBA7B15F}" type="presParOf" srcId="{F222B29C-F279-4564-BD66-A607D212E413}" destId="{42524D00-9B93-4B6E-AFA0-82648EE59C78}" srcOrd="17" destOrd="0" presId="urn:microsoft.com/office/officeart/2005/8/layout/cycle8"/>
    <dgm:cxn modelId="{594B9C4D-EB44-4774-91E1-B1E61758FA39}" type="presParOf" srcId="{F222B29C-F279-4564-BD66-A607D212E413}" destId="{56227F0C-BC82-4168-85A0-0839EB53F8AD}" srcOrd="18" destOrd="0" presId="urn:microsoft.com/office/officeart/2005/8/layout/cycle8"/>
    <dgm:cxn modelId="{B0D3B085-3B83-48EF-8819-721BF963508F}" type="presParOf" srcId="{F222B29C-F279-4564-BD66-A607D212E413}" destId="{6C856295-723A-4F32-AA84-63B576A4F3F2}" srcOrd="19" destOrd="0" presId="urn:microsoft.com/office/officeart/2005/8/layout/cycle8"/>
    <dgm:cxn modelId="{369A7F66-F65A-468C-B5F1-676C5259954D}" type="presParOf" srcId="{F222B29C-F279-4564-BD66-A607D212E413}" destId="{EF46F1A2-246A-4A24-940B-2B47CCAB5186}" srcOrd="20" destOrd="0" presId="urn:microsoft.com/office/officeart/2005/8/layout/cycle8"/>
    <dgm:cxn modelId="{A45EE8D0-22D8-447B-B87C-6C1EF30BC644}" type="presParOf" srcId="{F222B29C-F279-4564-BD66-A607D212E413}" destId="{CC01252A-D7A6-4103-9B5F-707C6FF00020}" srcOrd="21" destOrd="0" presId="urn:microsoft.com/office/officeart/2005/8/layout/cycle8"/>
    <dgm:cxn modelId="{1065AB1F-BE83-49B5-8650-ED0803771233}" type="presParOf" srcId="{F222B29C-F279-4564-BD66-A607D212E413}" destId="{6B96B1E5-6602-49BE-89E1-62381C036DC9}" srcOrd="22" destOrd="0" presId="urn:microsoft.com/office/officeart/2005/8/layout/cycle8"/>
    <dgm:cxn modelId="{ABA6E4A1-5CC4-4330-9DC6-780CCDF54D49}" type="presParOf" srcId="{F222B29C-F279-4564-BD66-A607D212E413}" destId="{2BA763F0-0A13-4800-8868-6BB109109936}" srcOrd="23" destOrd="0" presId="urn:microsoft.com/office/officeart/2005/8/layout/cycle8"/>
    <dgm:cxn modelId="{B1D62EAD-B928-4178-BF28-EFC69FA80FEE}" type="presParOf" srcId="{F222B29C-F279-4564-BD66-A607D212E413}" destId="{01E71BB3-0DB7-464C-A334-DABE0E335F56}" srcOrd="24" destOrd="0" presId="urn:microsoft.com/office/officeart/2005/8/layout/cycle8"/>
  </dgm:cxnLst>
  <dgm:bg>
    <a:noFill/>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34E933C-F859-4EC5-A8B6-41DD3088A6B6}"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US"/>
        </a:p>
      </dgm:t>
    </dgm:pt>
    <dgm:pt modelId="{8B093B34-430D-432E-AB74-0053FF73FDE2}">
      <dgm:prSet/>
      <dgm:spPr/>
      <dgm:t>
        <a:bodyPr/>
        <a:lstStyle/>
        <a:p>
          <a:r>
            <a:rPr lang="fr-FR" i="0" baseline="0">
              <a:latin typeface="Lato" panose="020F0502020204030203" pitchFamily="34" charset="0"/>
              <a:ea typeface="Lato" panose="020F0502020204030203" pitchFamily="34" charset="0"/>
              <a:cs typeface="Lato" panose="020F0502020204030203" pitchFamily="34" charset="0"/>
            </a:rPr>
            <a:t>Etudier les effets de la conduite sur les symptômes de ma pathologie et ses dommages collatéraux.</a:t>
          </a:r>
          <a:endParaRPr lang="en-US">
            <a:latin typeface="Lato" panose="020F0502020204030203" pitchFamily="34" charset="0"/>
            <a:ea typeface="Lato" panose="020F0502020204030203" pitchFamily="34" charset="0"/>
            <a:cs typeface="Lato" panose="020F0502020204030203" pitchFamily="34" charset="0"/>
          </a:endParaRPr>
        </a:p>
      </dgm:t>
    </dgm:pt>
    <dgm:pt modelId="{AF123E29-1B91-4B64-9DF3-07EE45A4008F}" type="parTrans" cxnId="{BF13839F-A554-4F9D-B460-116C4F988CD9}">
      <dgm:prSet/>
      <dgm:spPr/>
      <dgm:t>
        <a:bodyPr/>
        <a:lstStyle/>
        <a:p>
          <a:endParaRPr lang="en-US">
            <a:latin typeface="Lato" panose="020F0502020204030203" pitchFamily="34" charset="0"/>
            <a:ea typeface="Lato" panose="020F0502020204030203" pitchFamily="34" charset="0"/>
            <a:cs typeface="Lato" panose="020F0502020204030203" pitchFamily="34" charset="0"/>
          </a:endParaRPr>
        </a:p>
      </dgm:t>
    </dgm:pt>
    <dgm:pt modelId="{385F2CAD-7986-42F1-8492-6D0BEDC8DCFE}" type="sibTrans" cxnId="{BF13839F-A554-4F9D-B460-116C4F988CD9}">
      <dgm:prSet/>
      <dgm:spPr/>
      <dgm:t>
        <a:bodyPr/>
        <a:lstStyle/>
        <a:p>
          <a:endParaRPr lang="en-US">
            <a:latin typeface="Lato" panose="020F0502020204030203" pitchFamily="34" charset="0"/>
            <a:ea typeface="Lato" panose="020F0502020204030203" pitchFamily="34" charset="0"/>
            <a:cs typeface="Lato" panose="020F0502020204030203" pitchFamily="34" charset="0"/>
          </a:endParaRPr>
        </a:p>
      </dgm:t>
    </dgm:pt>
    <dgm:pt modelId="{96873834-E908-4D30-B4B8-8CDFDB35CF0E}">
      <dgm:prSet/>
      <dgm:spPr/>
      <dgm:t>
        <a:bodyPr/>
        <a:lstStyle/>
        <a:p>
          <a:r>
            <a:rPr lang="fr-FR" b="0" i="0" baseline="0">
              <a:latin typeface="Lato" panose="020F0502020204030203" pitchFamily="34" charset="0"/>
              <a:ea typeface="Lato" panose="020F0502020204030203" pitchFamily="34" charset="0"/>
              <a:cs typeface="Lato" panose="020F0502020204030203" pitchFamily="34" charset="0"/>
            </a:rPr>
            <a:t>Analyser l’impact des vibrations et de la posture moto sur les symptômes neurologiques.</a:t>
          </a:r>
          <a:endParaRPr lang="en-US">
            <a:latin typeface="Lato" panose="020F0502020204030203" pitchFamily="34" charset="0"/>
            <a:ea typeface="Lato" panose="020F0502020204030203" pitchFamily="34" charset="0"/>
            <a:cs typeface="Lato" panose="020F0502020204030203" pitchFamily="34" charset="0"/>
          </a:endParaRPr>
        </a:p>
      </dgm:t>
    </dgm:pt>
    <dgm:pt modelId="{94D6651F-0F12-4406-9F1D-D255F842EA8F}" type="parTrans" cxnId="{3A650A63-31CB-4673-816F-502ACB7E710B}">
      <dgm:prSet/>
      <dgm:spPr/>
      <dgm:t>
        <a:bodyPr/>
        <a:lstStyle/>
        <a:p>
          <a:endParaRPr lang="en-US">
            <a:latin typeface="Lato" panose="020F0502020204030203" pitchFamily="34" charset="0"/>
            <a:ea typeface="Lato" panose="020F0502020204030203" pitchFamily="34" charset="0"/>
            <a:cs typeface="Lato" panose="020F0502020204030203" pitchFamily="34" charset="0"/>
          </a:endParaRPr>
        </a:p>
      </dgm:t>
    </dgm:pt>
    <dgm:pt modelId="{C1510632-1609-46D9-B062-F7A311E9FAF7}" type="sibTrans" cxnId="{3A650A63-31CB-4673-816F-502ACB7E710B}">
      <dgm:prSet/>
      <dgm:spPr/>
      <dgm:t>
        <a:bodyPr/>
        <a:lstStyle/>
        <a:p>
          <a:endParaRPr lang="en-US">
            <a:latin typeface="Lato" panose="020F0502020204030203" pitchFamily="34" charset="0"/>
            <a:ea typeface="Lato" panose="020F0502020204030203" pitchFamily="34" charset="0"/>
            <a:cs typeface="Lato" panose="020F0502020204030203" pitchFamily="34" charset="0"/>
          </a:endParaRPr>
        </a:p>
      </dgm:t>
    </dgm:pt>
    <dgm:pt modelId="{E01F05E1-7CA3-4A37-A041-69C932604CB6}">
      <dgm:prSet/>
      <dgm:spPr/>
      <dgm:t>
        <a:bodyPr/>
        <a:lstStyle/>
        <a:p>
          <a:r>
            <a:rPr lang="fr-FR" b="0" i="0" baseline="0">
              <a:latin typeface="Lato" panose="020F0502020204030203" pitchFamily="34" charset="0"/>
              <a:ea typeface="Lato" panose="020F0502020204030203" pitchFamily="34" charset="0"/>
              <a:cs typeface="Lato" panose="020F0502020204030203" pitchFamily="34" charset="0"/>
            </a:rPr>
            <a:t>Collecter des données biométriques et qualitatives tout au long du trajet.</a:t>
          </a:r>
          <a:endParaRPr lang="en-US">
            <a:latin typeface="Lato" panose="020F0502020204030203" pitchFamily="34" charset="0"/>
            <a:ea typeface="Lato" panose="020F0502020204030203" pitchFamily="34" charset="0"/>
            <a:cs typeface="Lato" panose="020F0502020204030203" pitchFamily="34" charset="0"/>
          </a:endParaRPr>
        </a:p>
      </dgm:t>
    </dgm:pt>
    <dgm:pt modelId="{8784D80D-413F-4151-B122-DDEA30240806}" type="parTrans" cxnId="{B77EA561-9DE9-4E6F-80A3-F604C012376E}">
      <dgm:prSet/>
      <dgm:spPr/>
      <dgm:t>
        <a:bodyPr/>
        <a:lstStyle/>
        <a:p>
          <a:endParaRPr lang="en-US">
            <a:latin typeface="Lato" panose="020F0502020204030203" pitchFamily="34" charset="0"/>
            <a:ea typeface="Lato" panose="020F0502020204030203" pitchFamily="34" charset="0"/>
            <a:cs typeface="Lato" panose="020F0502020204030203" pitchFamily="34" charset="0"/>
          </a:endParaRPr>
        </a:p>
      </dgm:t>
    </dgm:pt>
    <dgm:pt modelId="{E6899474-C0E2-46D9-8C14-3B3C3AF3EEEB}" type="sibTrans" cxnId="{B77EA561-9DE9-4E6F-80A3-F604C012376E}">
      <dgm:prSet/>
      <dgm:spPr/>
      <dgm:t>
        <a:bodyPr/>
        <a:lstStyle/>
        <a:p>
          <a:endParaRPr lang="en-US">
            <a:latin typeface="Lato" panose="020F0502020204030203" pitchFamily="34" charset="0"/>
            <a:ea typeface="Lato" panose="020F0502020204030203" pitchFamily="34" charset="0"/>
            <a:cs typeface="Lato" panose="020F0502020204030203" pitchFamily="34" charset="0"/>
          </a:endParaRPr>
        </a:p>
      </dgm:t>
    </dgm:pt>
    <dgm:pt modelId="{E7186E9C-E4A5-4E57-BD9F-8AC4329F8EA6}">
      <dgm:prSet/>
      <dgm:spPr/>
      <dgm:t>
        <a:bodyPr/>
        <a:lstStyle/>
        <a:p>
          <a:r>
            <a:rPr lang="fr-FR" b="0" i="0" baseline="0">
              <a:latin typeface="Lato" panose="020F0502020204030203" pitchFamily="34" charset="0"/>
              <a:ea typeface="Lato" panose="020F0502020204030203" pitchFamily="34" charset="0"/>
              <a:cs typeface="Lato" panose="020F0502020204030203" pitchFamily="34" charset="0"/>
            </a:rPr>
            <a:t>Travailler avec des </a:t>
          </a:r>
          <a:r>
            <a:rPr lang="fr-FR" b="0" i="0" baseline="0" err="1">
              <a:latin typeface="Lato" panose="020F0502020204030203" pitchFamily="34" charset="0"/>
              <a:ea typeface="Lato" panose="020F0502020204030203" pitchFamily="34" charset="0"/>
              <a:cs typeface="Lato" panose="020F0502020204030203" pitchFamily="34" charset="0"/>
            </a:rPr>
            <a:t>medecins</a:t>
          </a:r>
          <a:r>
            <a:rPr lang="fr-FR" b="0" i="0" baseline="0">
              <a:latin typeface="Lato" panose="020F0502020204030203" pitchFamily="34" charset="0"/>
              <a:ea typeface="Lato" panose="020F0502020204030203" pitchFamily="34" charset="0"/>
              <a:cs typeface="Lato" panose="020F0502020204030203" pitchFamily="34" charset="0"/>
            </a:rPr>
            <a:t> en neurologie pour une étude de cas approfondie.</a:t>
          </a:r>
          <a:endParaRPr lang="en-US">
            <a:latin typeface="Lato" panose="020F0502020204030203" pitchFamily="34" charset="0"/>
            <a:ea typeface="Lato" panose="020F0502020204030203" pitchFamily="34" charset="0"/>
            <a:cs typeface="Lato" panose="020F0502020204030203" pitchFamily="34" charset="0"/>
          </a:endParaRPr>
        </a:p>
      </dgm:t>
    </dgm:pt>
    <dgm:pt modelId="{72B0178F-05D7-4390-8DAA-C08A1EC32BD8}" type="parTrans" cxnId="{C1DB36BA-CE8F-414C-891C-84906A9609B0}">
      <dgm:prSet/>
      <dgm:spPr/>
      <dgm:t>
        <a:bodyPr/>
        <a:lstStyle/>
        <a:p>
          <a:endParaRPr lang="en-US">
            <a:latin typeface="Lato" panose="020F0502020204030203" pitchFamily="34" charset="0"/>
            <a:ea typeface="Lato" panose="020F0502020204030203" pitchFamily="34" charset="0"/>
            <a:cs typeface="Lato" panose="020F0502020204030203" pitchFamily="34" charset="0"/>
          </a:endParaRPr>
        </a:p>
      </dgm:t>
    </dgm:pt>
    <dgm:pt modelId="{D781A0B8-D2E9-4693-B422-233D9C4E3643}" type="sibTrans" cxnId="{C1DB36BA-CE8F-414C-891C-84906A9609B0}">
      <dgm:prSet/>
      <dgm:spPr/>
      <dgm:t>
        <a:bodyPr/>
        <a:lstStyle/>
        <a:p>
          <a:endParaRPr lang="en-US">
            <a:latin typeface="Lato" panose="020F0502020204030203" pitchFamily="34" charset="0"/>
            <a:ea typeface="Lato" panose="020F0502020204030203" pitchFamily="34" charset="0"/>
            <a:cs typeface="Lato" panose="020F0502020204030203" pitchFamily="34" charset="0"/>
          </a:endParaRPr>
        </a:p>
      </dgm:t>
    </dgm:pt>
    <dgm:pt modelId="{F0000066-5412-49A2-9B58-A31D42CABC75}">
      <dgm:prSet/>
      <dgm:spPr/>
      <dgm:t>
        <a:bodyPr/>
        <a:lstStyle/>
        <a:p>
          <a:r>
            <a:rPr lang="fr-FR" b="1" i="0" baseline="0">
              <a:latin typeface="Lato" panose="020F0502020204030203" pitchFamily="34" charset="0"/>
              <a:ea typeface="Lato" panose="020F0502020204030203" pitchFamily="34" charset="0"/>
              <a:cs typeface="Lato" panose="020F0502020204030203" pitchFamily="34" charset="0"/>
            </a:rPr>
            <a:t>Objectifs humains et sociétaux</a:t>
          </a:r>
          <a:endParaRPr lang="en-US">
            <a:latin typeface="Lato" panose="020F0502020204030203" pitchFamily="34" charset="0"/>
            <a:ea typeface="Lato" panose="020F0502020204030203" pitchFamily="34" charset="0"/>
            <a:cs typeface="Lato" panose="020F0502020204030203" pitchFamily="34" charset="0"/>
          </a:endParaRPr>
        </a:p>
      </dgm:t>
    </dgm:pt>
    <dgm:pt modelId="{66EC4824-C573-4681-B846-650146E7E460}" type="parTrans" cxnId="{D3F7B66E-F79B-4BE2-B03F-4A0545AEE1AF}">
      <dgm:prSet/>
      <dgm:spPr/>
      <dgm:t>
        <a:bodyPr/>
        <a:lstStyle/>
        <a:p>
          <a:endParaRPr lang="en-US">
            <a:latin typeface="Lato" panose="020F0502020204030203" pitchFamily="34" charset="0"/>
            <a:ea typeface="Lato" panose="020F0502020204030203" pitchFamily="34" charset="0"/>
            <a:cs typeface="Lato" panose="020F0502020204030203" pitchFamily="34" charset="0"/>
          </a:endParaRPr>
        </a:p>
      </dgm:t>
    </dgm:pt>
    <dgm:pt modelId="{BFE690CD-E8EB-40DD-B152-3DDA208ED331}" type="sibTrans" cxnId="{D3F7B66E-F79B-4BE2-B03F-4A0545AEE1AF}">
      <dgm:prSet/>
      <dgm:spPr/>
      <dgm:t>
        <a:bodyPr/>
        <a:lstStyle/>
        <a:p>
          <a:endParaRPr lang="en-US">
            <a:latin typeface="Lato" panose="020F0502020204030203" pitchFamily="34" charset="0"/>
            <a:ea typeface="Lato" panose="020F0502020204030203" pitchFamily="34" charset="0"/>
            <a:cs typeface="Lato" panose="020F0502020204030203" pitchFamily="34" charset="0"/>
          </a:endParaRPr>
        </a:p>
      </dgm:t>
    </dgm:pt>
    <dgm:pt modelId="{991C6AD3-B0DA-486E-B6CE-339ABFE3524C}">
      <dgm:prSet/>
      <dgm:spPr/>
      <dgm:t>
        <a:bodyPr/>
        <a:lstStyle/>
        <a:p>
          <a:r>
            <a:rPr lang="fr-FR" b="0" i="0" baseline="0">
              <a:latin typeface="Lato" panose="020F0502020204030203" pitchFamily="34" charset="0"/>
              <a:ea typeface="Lato" panose="020F0502020204030203" pitchFamily="34" charset="0"/>
              <a:cs typeface="Lato" panose="020F0502020204030203" pitchFamily="34" charset="0"/>
            </a:rPr>
            <a:t>Sensibiliser le grand public aux neuropathies et aux bienfaits des activités physiques adaptées.</a:t>
          </a:r>
          <a:endParaRPr lang="en-US">
            <a:latin typeface="Lato" panose="020F0502020204030203" pitchFamily="34" charset="0"/>
            <a:ea typeface="Lato" panose="020F0502020204030203" pitchFamily="34" charset="0"/>
            <a:cs typeface="Lato" panose="020F0502020204030203" pitchFamily="34" charset="0"/>
          </a:endParaRPr>
        </a:p>
      </dgm:t>
    </dgm:pt>
    <dgm:pt modelId="{51F62AB4-0E00-40A1-9E63-72894FAE8217}" type="parTrans" cxnId="{14709DD8-F648-4679-BE78-DC8878B6E5C2}">
      <dgm:prSet/>
      <dgm:spPr/>
      <dgm:t>
        <a:bodyPr/>
        <a:lstStyle/>
        <a:p>
          <a:endParaRPr lang="en-US">
            <a:latin typeface="Lato" panose="020F0502020204030203" pitchFamily="34" charset="0"/>
            <a:ea typeface="Lato" panose="020F0502020204030203" pitchFamily="34" charset="0"/>
            <a:cs typeface="Lato" panose="020F0502020204030203" pitchFamily="34" charset="0"/>
          </a:endParaRPr>
        </a:p>
      </dgm:t>
    </dgm:pt>
    <dgm:pt modelId="{78312564-286D-4420-8EC8-12EC77B96874}" type="sibTrans" cxnId="{14709DD8-F648-4679-BE78-DC8878B6E5C2}">
      <dgm:prSet/>
      <dgm:spPr/>
      <dgm:t>
        <a:bodyPr/>
        <a:lstStyle/>
        <a:p>
          <a:endParaRPr lang="en-US">
            <a:latin typeface="Lato" panose="020F0502020204030203" pitchFamily="34" charset="0"/>
            <a:ea typeface="Lato" panose="020F0502020204030203" pitchFamily="34" charset="0"/>
            <a:cs typeface="Lato" panose="020F0502020204030203" pitchFamily="34" charset="0"/>
          </a:endParaRPr>
        </a:p>
      </dgm:t>
    </dgm:pt>
    <dgm:pt modelId="{E469359D-5AFE-497D-BBBB-8CE0A412E7B0}">
      <dgm:prSet/>
      <dgm:spPr/>
      <dgm:t>
        <a:bodyPr/>
        <a:lstStyle/>
        <a:p>
          <a:r>
            <a:rPr lang="fr-FR" b="0" i="0" baseline="0">
              <a:latin typeface="Lato" panose="020F0502020204030203" pitchFamily="34" charset="0"/>
              <a:ea typeface="Lato" panose="020F0502020204030203" pitchFamily="34" charset="0"/>
              <a:cs typeface="Lato" panose="020F0502020204030203" pitchFamily="34" charset="0"/>
            </a:rPr>
            <a:t>Partager mon expérience à travers des réseaux sociaux, un blog et un documentaire.</a:t>
          </a:r>
          <a:endParaRPr lang="en-US">
            <a:latin typeface="Lato" panose="020F0502020204030203" pitchFamily="34" charset="0"/>
            <a:ea typeface="Lato" panose="020F0502020204030203" pitchFamily="34" charset="0"/>
            <a:cs typeface="Lato" panose="020F0502020204030203" pitchFamily="34" charset="0"/>
          </a:endParaRPr>
        </a:p>
      </dgm:t>
    </dgm:pt>
    <dgm:pt modelId="{442F104F-B2A9-4DCB-BD47-5908A1F670EE}" type="parTrans" cxnId="{0DB5A4B2-D05A-4B3E-8C08-E1AAF5A08907}">
      <dgm:prSet/>
      <dgm:spPr/>
      <dgm:t>
        <a:bodyPr/>
        <a:lstStyle/>
        <a:p>
          <a:endParaRPr lang="en-US">
            <a:latin typeface="Lato" panose="020F0502020204030203" pitchFamily="34" charset="0"/>
            <a:ea typeface="Lato" panose="020F0502020204030203" pitchFamily="34" charset="0"/>
            <a:cs typeface="Lato" panose="020F0502020204030203" pitchFamily="34" charset="0"/>
          </a:endParaRPr>
        </a:p>
      </dgm:t>
    </dgm:pt>
    <dgm:pt modelId="{4816FB04-3C14-4262-AD90-BE893C916884}" type="sibTrans" cxnId="{0DB5A4B2-D05A-4B3E-8C08-E1AAF5A08907}">
      <dgm:prSet/>
      <dgm:spPr/>
      <dgm:t>
        <a:bodyPr/>
        <a:lstStyle/>
        <a:p>
          <a:endParaRPr lang="en-US">
            <a:latin typeface="Lato" panose="020F0502020204030203" pitchFamily="34" charset="0"/>
            <a:ea typeface="Lato" panose="020F0502020204030203" pitchFamily="34" charset="0"/>
            <a:cs typeface="Lato" panose="020F0502020204030203" pitchFamily="34" charset="0"/>
          </a:endParaRPr>
        </a:p>
      </dgm:t>
    </dgm:pt>
    <dgm:pt modelId="{41542AD5-E39E-42B2-AFB0-99A10ED5DA93}">
      <dgm:prSet/>
      <dgm:spPr/>
      <dgm:t>
        <a:bodyPr/>
        <a:lstStyle/>
        <a:p>
          <a:r>
            <a:rPr lang="fr-FR" b="0" i="0" baseline="0">
              <a:latin typeface="Lato" panose="020F0502020204030203" pitchFamily="34" charset="0"/>
              <a:ea typeface="Lato" panose="020F0502020204030203" pitchFamily="34" charset="0"/>
              <a:cs typeface="Lato" panose="020F0502020204030203" pitchFamily="34" charset="0"/>
            </a:rPr>
            <a:t>Montrer qu’il est possible de dépasser ses limites, même avec une maladie chronique.</a:t>
          </a:r>
          <a:endParaRPr lang="en-US">
            <a:latin typeface="Lato" panose="020F0502020204030203" pitchFamily="34" charset="0"/>
            <a:ea typeface="Lato" panose="020F0502020204030203" pitchFamily="34" charset="0"/>
            <a:cs typeface="Lato" panose="020F0502020204030203" pitchFamily="34" charset="0"/>
          </a:endParaRPr>
        </a:p>
      </dgm:t>
    </dgm:pt>
    <dgm:pt modelId="{798FE6FA-0495-4A29-895A-4FA09772434A}" type="parTrans" cxnId="{D966F826-6A90-4313-A949-59ECDF8A5272}">
      <dgm:prSet/>
      <dgm:spPr/>
      <dgm:t>
        <a:bodyPr/>
        <a:lstStyle/>
        <a:p>
          <a:endParaRPr lang="en-US">
            <a:latin typeface="Lato" panose="020F0502020204030203" pitchFamily="34" charset="0"/>
            <a:ea typeface="Lato" panose="020F0502020204030203" pitchFamily="34" charset="0"/>
            <a:cs typeface="Lato" panose="020F0502020204030203" pitchFamily="34" charset="0"/>
          </a:endParaRPr>
        </a:p>
      </dgm:t>
    </dgm:pt>
    <dgm:pt modelId="{6CD806BB-2E1D-4ACF-904C-C1C2DE69E252}" type="sibTrans" cxnId="{D966F826-6A90-4313-A949-59ECDF8A5272}">
      <dgm:prSet/>
      <dgm:spPr/>
      <dgm:t>
        <a:bodyPr/>
        <a:lstStyle/>
        <a:p>
          <a:endParaRPr lang="en-US">
            <a:latin typeface="Lato" panose="020F0502020204030203" pitchFamily="34" charset="0"/>
            <a:ea typeface="Lato" panose="020F0502020204030203" pitchFamily="34" charset="0"/>
            <a:cs typeface="Lato" panose="020F0502020204030203" pitchFamily="34" charset="0"/>
          </a:endParaRPr>
        </a:p>
      </dgm:t>
    </dgm:pt>
    <dgm:pt modelId="{6FF2E530-2E58-4C94-9664-F57BCD506993}">
      <dgm:prSet/>
      <dgm:spPr/>
      <dgm:t>
        <a:bodyPr/>
        <a:lstStyle/>
        <a:p>
          <a:r>
            <a:rPr lang="fr-FR" b="1" i="0" baseline="0">
              <a:latin typeface="Lato" panose="020F0502020204030203" pitchFamily="34" charset="0"/>
              <a:ea typeface="Lato" panose="020F0502020204030203" pitchFamily="34" charset="0"/>
              <a:cs typeface="Lato" panose="020F0502020204030203" pitchFamily="34" charset="0"/>
            </a:rPr>
            <a:t>Soutenir une association partenaire</a:t>
          </a:r>
          <a:r>
            <a:rPr lang="fr-FR" b="0" i="0" baseline="0">
              <a:latin typeface="Lato" panose="020F0502020204030203" pitchFamily="34" charset="0"/>
              <a:ea typeface="Lato" panose="020F0502020204030203" pitchFamily="34" charset="0"/>
              <a:cs typeface="Lato" panose="020F0502020204030203" pitchFamily="34" charset="0"/>
            </a:rPr>
            <a:t> : Une partie des dons collectés sera reversée à une association engagée dans la recherche ou le soutien aux patients atteints de neuropathies.</a:t>
          </a:r>
          <a:endParaRPr lang="en-US">
            <a:latin typeface="Lato" panose="020F0502020204030203" pitchFamily="34" charset="0"/>
            <a:ea typeface="Lato" panose="020F0502020204030203" pitchFamily="34" charset="0"/>
            <a:cs typeface="Lato" panose="020F0502020204030203" pitchFamily="34" charset="0"/>
          </a:endParaRPr>
        </a:p>
      </dgm:t>
    </dgm:pt>
    <dgm:pt modelId="{2B00974B-BB54-4CE4-AAB2-EB4F34AE9088}" type="parTrans" cxnId="{A5D6F092-ECBF-4000-AFDC-4AE0113A059A}">
      <dgm:prSet/>
      <dgm:spPr/>
      <dgm:t>
        <a:bodyPr/>
        <a:lstStyle/>
        <a:p>
          <a:endParaRPr lang="en-US">
            <a:latin typeface="Lato" panose="020F0502020204030203" pitchFamily="34" charset="0"/>
            <a:ea typeface="Lato" panose="020F0502020204030203" pitchFamily="34" charset="0"/>
            <a:cs typeface="Lato" panose="020F0502020204030203" pitchFamily="34" charset="0"/>
          </a:endParaRPr>
        </a:p>
      </dgm:t>
    </dgm:pt>
    <dgm:pt modelId="{99777B00-8C1C-4F19-A363-7BCE28084CE8}" type="sibTrans" cxnId="{A5D6F092-ECBF-4000-AFDC-4AE0113A059A}">
      <dgm:prSet/>
      <dgm:spPr/>
      <dgm:t>
        <a:bodyPr/>
        <a:lstStyle/>
        <a:p>
          <a:endParaRPr lang="en-US">
            <a:latin typeface="Lato" panose="020F0502020204030203" pitchFamily="34" charset="0"/>
            <a:ea typeface="Lato" panose="020F0502020204030203" pitchFamily="34" charset="0"/>
            <a:cs typeface="Lato" panose="020F0502020204030203" pitchFamily="34" charset="0"/>
          </a:endParaRPr>
        </a:p>
      </dgm:t>
    </dgm:pt>
    <dgm:pt modelId="{E6C34305-D1B7-47BC-8498-3C13F6859F27}" type="pres">
      <dgm:prSet presAssocID="{E34E933C-F859-4EC5-A8B6-41DD3088A6B6}" presName="diagram" presStyleCnt="0">
        <dgm:presLayoutVars>
          <dgm:dir/>
          <dgm:resizeHandles val="exact"/>
        </dgm:presLayoutVars>
      </dgm:prSet>
      <dgm:spPr/>
    </dgm:pt>
    <dgm:pt modelId="{F45750BE-9E91-4738-9DEA-29D01DCE1C38}" type="pres">
      <dgm:prSet presAssocID="{8B093B34-430D-432E-AB74-0053FF73FDE2}" presName="node" presStyleLbl="node1" presStyleIdx="0" presStyleCnt="9">
        <dgm:presLayoutVars>
          <dgm:bulletEnabled val="1"/>
        </dgm:presLayoutVars>
      </dgm:prSet>
      <dgm:spPr/>
    </dgm:pt>
    <dgm:pt modelId="{2A572636-C102-454B-BB1F-969967E28A41}" type="pres">
      <dgm:prSet presAssocID="{385F2CAD-7986-42F1-8492-6D0BEDC8DCFE}" presName="sibTrans" presStyleCnt="0"/>
      <dgm:spPr/>
    </dgm:pt>
    <dgm:pt modelId="{2F830D67-1E20-40A7-A9F8-B6E0D6354A2C}" type="pres">
      <dgm:prSet presAssocID="{96873834-E908-4D30-B4B8-8CDFDB35CF0E}" presName="node" presStyleLbl="node1" presStyleIdx="1" presStyleCnt="9">
        <dgm:presLayoutVars>
          <dgm:bulletEnabled val="1"/>
        </dgm:presLayoutVars>
      </dgm:prSet>
      <dgm:spPr/>
    </dgm:pt>
    <dgm:pt modelId="{A26E581F-C8FE-44B7-AAF8-30BB9F1FC6BC}" type="pres">
      <dgm:prSet presAssocID="{C1510632-1609-46D9-B062-F7A311E9FAF7}" presName="sibTrans" presStyleCnt="0"/>
      <dgm:spPr/>
    </dgm:pt>
    <dgm:pt modelId="{949CFF14-1538-4E94-AC43-A8B0BFEAD520}" type="pres">
      <dgm:prSet presAssocID="{E01F05E1-7CA3-4A37-A041-69C932604CB6}" presName="node" presStyleLbl="node1" presStyleIdx="2" presStyleCnt="9">
        <dgm:presLayoutVars>
          <dgm:bulletEnabled val="1"/>
        </dgm:presLayoutVars>
      </dgm:prSet>
      <dgm:spPr/>
    </dgm:pt>
    <dgm:pt modelId="{152BE3C6-CE2B-4F86-B751-6DDE7835B05D}" type="pres">
      <dgm:prSet presAssocID="{E6899474-C0E2-46D9-8C14-3B3C3AF3EEEB}" presName="sibTrans" presStyleCnt="0"/>
      <dgm:spPr/>
    </dgm:pt>
    <dgm:pt modelId="{6EEFC341-F1EF-4EFB-AE24-4FD1A4939D61}" type="pres">
      <dgm:prSet presAssocID="{E7186E9C-E4A5-4E57-BD9F-8AC4329F8EA6}" presName="node" presStyleLbl="node1" presStyleIdx="3" presStyleCnt="9">
        <dgm:presLayoutVars>
          <dgm:bulletEnabled val="1"/>
        </dgm:presLayoutVars>
      </dgm:prSet>
      <dgm:spPr/>
    </dgm:pt>
    <dgm:pt modelId="{5BEE7D6E-59E1-4314-A7E3-0E8C4527BBBF}" type="pres">
      <dgm:prSet presAssocID="{D781A0B8-D2E9-4693-B422-233D9C4E3643}" presName="sibTrans" presStyleCnt="0"/>
      <dgm:spPr/>
    </dgm:pt>
    <dgm:pt modelId="{772CD64E-1930-4E80-B60C-32EDE16532C4}" type="pres">
      <dgm:prSet presAssocID="{F0000066-5412-49A2-9B58-A31D42CABC75}" presName="node" presStyleLbl="node1" presStyleIdx="4" presStyleCnt="9">
        <dgm:presLayoutVars>
          <dgm:bulletEnabled val="1"/>
        </dgm:presLayoutVars>
      </dgm:prSet>
      <dgm:spPr/>
    </dgm:pt>
    <dgm:pt modelId="{E81EC5CB-31ED-4757-92E3-BF3783A5BDA7}" type="pres">
      <dgm:prSet presAssocID="{BFE690CD-E8EB-40DD-B152-3DDA208ED331}" presName="sibTrans" presStyleCnt="0"/>
      <dgm:spPr/>
    </dgm:pt>
    <dgm:pt modelId="{A335FCCC-1A28-47ED-B202-975CAB711211}" type="pres">
      <dgm:prSet presAssocID="{991C6AD3-B0DA-486E-B6CE-339ABFE3524C}" presName="node" presStyleLbl="node1" presStyleIdx="5" presStyleCnt="9">
        <dgm:presLayoutVars>
          <dgm:bulletEnabled val="1"/>
        </dgm:presLayoutVars>
      </dgm:prSet>
      <dgm:spPr/>
    </dgm:pt>
    <dgm:pt modelId="{BD43DE3E-D62C-4F9B-80DB-42CCB037C99B}" type="pres">
      <dgm:prSet presAssocID="{78312564-286D-4420-8EC8-12EC77B96874}" presName="sibTrans" presStyleCnt="0"/>
      <dgm:spPr/>
    </dgm:pt>
    <dgm:pt modelId="{AF308ACC-0537-4F27-B922-10E0148D28ED}" type="pres">
      <dgm:prSet presAssocID="{E469359D-5AFE-497D-BBBB-8CE0A412E7B0}" presName="node" presStyleLbl="node1" presStyleIdx="6" presStyleCnt="9">
        <dgm:presLayoutVars>
          <dgm:bulletEnabled val="1"/>
        </dgm:presLayoutVars>
      </dgm:prSet>
      <dgm:spPr/>
    </dgm:pt>
    <dgm:pt modelId="{5A6C1C4F-939E-4288-818D-E7F1A8C628C0}" type="pres">
      <dgm:prSet presAssocID="{4816FB04-3C14-4262-AD90-BE893C916884}" presName="sibTrans" presStyleCnt="0"/>
      <dgm:spPr/>
    </dgm:pt>
    <dgm:pt modelId="{0803152C-5B27-4093-89A2-21DC8E661BE3}" type="pres">
      <dgm:prSet presAssocID="{41542AD5-E39E-42B2-AFB0-99A10ED5DA93}" presName="node" presStyleLbl="node1" presStyleIdx="7" presStyleCnt="9">
        <dgm:presLayoutVars>
          <dgm:bulletEnabled val="1"/>
        </dgm:presLayoutVars>
      </dgm:prSet>
      <dgm:spPr/>
    </dgm:pt>
    <dgm:pt modelId="{33192344-9C62-4174-8FCB-CD3E4C483EAE}" type="pres">
      <dgm:prSet presAssocID="{6CD806BB-2E1D-4ACF-904C-C1C2DE69E252}" presName="sibTrans" presStyleCnt="0"/>
      <dgm:spPr/>
    </dgm:pt>
    <dgm:pt modelId="{E57BFE21-F8DC-4CEA-BA84-36CAD603BE17}" type="pres">
      <dgm:prSet presAssocID="{6FF2E530-2E58-4C94-9664-F57BCD506993}" presName="node" presStyleLbl="node1" presStyleIdx="8" presStyleCnt="9">
        <dgm:presLayoutVars>
          <dgm:bulletEnabled val="1"/>
        </dgm:presLayoutVars>
      </dgm:prSet>
      <dgm:spPr/>
    </dgm:pt>
  </dgm:ptLst>
  <dgm:cxnLst>
    <dgm:cxn modelId="{BA14A802-8AEA-4707-8E33-114933254075}" type="presOf" srcId="{8B093B34-430D-432E-AB74-0053FF73FDE2}" destId="{F45750BE-9E91-4738-9DEA-29D01DCE1C38}" srcOrd="0" destOrd="0" presId="urn:microsoft.com/office/officeart/2005/8/layout/default"/>
    <dgm:cxn modelId="{D966F826-6A90-4313-A949-59ECDF8A5272}" srcId="{E34E933C-F859-4EC5-A8B6-41DD3088A6B6}" destId="{41542AD5-E39E-42B2-AFB0-99A10ED5DA93}" srcOrd="7" destOrd="0" parTransId="{798FE6FA-0495-4A29-895A-4FA09772434A}" sibTransId="{6CD806BB-2E1D-4ACF-904C-C1C2DE69E252}"/>
    <dgm:cxn modelId="{B77EA561-9DE9-4E6F-80A3-F604C012376E}" srcId="{E34E933C-F859-4EC5-A8B6-41DD3088A6B6}" destId="{E01F05E1-7CA3-4A37-A041-69C932604CB6}" srcOrd="2" destOrd="0" parTransId="{8784D80D-413F-4151-B122-DDEA30240806}" sibTransId="{E6899474-C0E2-46D9-8C14-3B3C3AF3EEEB}"/>
    <dgm:cxn modelId="{3A650A63-31CB-4673-816F-502ACB7E710B}" srcId="{E34E933C-F859-4EC5-A8B6-41DD3088A6B6}" destId="{96873834-E908-4D30-B4B8-8CDFDB35CF0E}" srcOrd="1" destOrd="0" parTransId="{94D6651F-0F12-4406-9F1D-D255F842EA8F}" sibTransId="{C1510632-1609-46D9-B062-F7A311E9FAF7}"/>
    <dgm:cxn modelId="{E275894D-6B01-4772-AF10-A44FF6156039}" type="presOf" srcId="{E7186E9C-E4A5-4E57-BD9F-8AC4329F8EA6}" destId="{6EEFC341-F1EF-4EFB-AE24-4FD1A4939D61}" srcOrd="0" destOrd="0" presId="urn:microsoft.com/office/officeart/2005/8/layout/default"/>
    <dgm:cxn modelId="{D3F7B66E-F79B-4BE2-B03F-4A0545AEE1AF}" srcId="{E34E933C-F859-4EC5-A8B6-41DD3088A6B6}" destId="{F0000066-5412-49A2-9B58-A31D42CABC75}" srcOrd="4" destOrd="0" parTransId="{66EC4824-C573-4681-B846-650146E7E460}" sibTransId="{BFE690CD-E8EB-40DD-B152-3DDA208ED331}"/>
    <dgm:cxn modelId="{55C4E775-3843-4337-A8CE-89F4C9CCF2AA}" type="presOf" srcId="{96873834-E908-4D30-B4B8-8CDFDB35CF0E}" destId="{2F830D67-1E20-40A7-A9F8-B6E0D6354A2C}" srcOrd="0" destOrd="0" presId="urn:microsoft.com/office/officeart/2005/8/layout/default"/>
    <dgm:cxn modelId="{67B4BC76-FB5C-4094-91D9-9C398201334C}" type="presOf" srcId="{E34E933C-F859-4EC5-A8B6-41DD3088A6B6}" destId="{E6C34305-D1B7-47BC-8498-3C13F6859F27}" srcOrd="0" destOrd="0" presId="urn:microsoft.com/office/officeart/2005/8/layout/default"/>
    <dgm:cxn modelId="{0C70B25A-7A3D-4323-81D9-1550B00F352F}" type="presOf" srcId="{6FF2E530-2E58-4C94-9664-F57BCD506993}" destId="{E57BFE21-F8DC-4CEA-BA84-36CAD603BE17}" srcOrd="0" destOrd="0" presId="urn:microsoft.com/office/officeart/2005/8/layout/default"/>
    <dgm:cxn modelId="{2D0F8A7F-290E-46E8-B8EF-2C8AA321A299}" type="presOf" srcId="{E469359D-5AFE-497D-BBBB-8CE0A412E7B0}" destId="{AF308ACC-0537-4F27-B922-10E0148D28ED}" srcOrd="0" destOrd="0" presId="urn:microsoft.com/office/officeart/2005/8/layout/default"/>
    <dgm:cxn modelId="{0A9D4A82-4564-41E3-95C5-E4A3D4B5B6AB}" type="presOf" srcId="{E01F05E1-7CA3-4A37-A041-69C932604CB6}" destId="{949CFF14-1538-4E94-AC43-A8B0BFEAD520}" srcOrd="0" destOrd="0" presId="urn:microsoft.com/office/officeart/2005/8/layout/default"/>
    <dgm:cxn modelId="{A5D6F092-ECBF-4000-AFDC-4AE0113A059A}" srcId="{E34E933C-F859-4EC5-A8B6-41DD3088A6B6}" destId="{6FF2E530-2E58-4C94-9664-F57BCD506993}" srcOrd="8" destOrd="0" parTransId="{2B00974B-BB54-4CE4-AAB2-EB4F34AE9088}" sibTransId="{99777B00-8C1C-4F19-A363-7BCE28084CE8}"/>
    <dgm:cxn modelId="{EACF6993-759F-4CFF-ADF9-28F4DE4BCBED}" type="presOf" srcId="{F0000066-5412-49A2-9B58-A31D42CABC75}" destId="{772CD64E-1930-4E80-B60C-32EDE16532C4}" srcOrd="0" destOrd="0" presId="urn:microsoft.com/office/officeart/2005/8/layout/default"/>
    <dgm:cxn modelId="{BF13839F-A554-4F9D-B460-116C4F988CD9}" srcId="{E34E933C-F859-4EC5-A8B6-41DD3088A6B6}" destId="{8B093B34-430D-432E-AB74-0053FF73FDE2}" srcOrd="0" destOrd="0" parTransId="{AF123E29-1B91-4B64-9DF3-07EE45A4008F}" sibTransId="{385F2CAD-7986-42F1-8492-6D0BEDC8DCFE}"/>
    <dgm:cxn modelId="{0DB5A4B2-D05A-4B3E-8C08-E1AAF5A08907}" srcId="{E34E933C-F859-4EC5-A8B6-41DD3088A6B6}" destId="{E469359D-5AFE-497D-BBBB-8CE0A412E7B0}" srcOrd="6" destOrd="0" parTransId="{442F104F-B2A9-4DCB-BD47-5908A1F670EE}" sibTransId="{4816FB04-3C14-4262-AD90-BE893C916884}"/>
    <dgm:cxn modelId="{613DB7B2-815C-4036-AC38-507FD2000508}" type="presOf" srcId="{41542AD5-E39E-42B2-AFB0-99A10ED5DA93}" destId="{0803152C-5B27-4093-89A2-21DC8E661BE3}" srcOrd="0" destOrd="0" presId="urn:microsoft.com/office/officeart/2005/8/layout/default"/>
    <dgm:cxn modelId="{C1DB36BA-CE8F-414C-891C-84906A9609B0}" srcId="{E34E933C-F859-4EC5-A8B6-41DD3088A6B6}" destId="{E7186E9C-E4A5-4E57-BD9F-8AC4329F8EA6}" srcOrd="3" destOrd="0" parTransId="{72B0178F-05D7-4390-8DAA-C08A1EC32BD8}" sibTransId="{D781A0B8-D2E9-4693-B422-233D9C4E3643}"/>
    <dgm:cxn modelId="{14709DD8-F648-4679-BE78-DC8878B6E5C2}" srcId="{E34E933C-F859-4EC5-A8B6-41DD3088A6B6}" destId="{991C6AD3-B0DA-486E-B6CE-339ABFE3524C}" srcOrd="5" destOrd="0" parTransId="{51F62AB4-0E00-40A1-9E63-72894FAE8217}" sibTransId="{78312564-286D-4420-8EC8-12EC77B96874}"/>
    <dgm:cxn modelId="{2B890CF0-A38E-4D4F-BD98-7044046E0860}" type="presOf" srcId="{991C6AD3-B0DA-486E-B6CE-339ABFE3524C}" destId="{A335FCCC-1A28-47ED-B202-975CAB711211}" srcOrd="0" destOrd="0" presId="urn:microsoft.com/office/officeart/2005/8/layout/default"/>
    <dgm:cxn modelId="{37C7CE0A-54FE-4FEB-B802-78B1189E0D37}" type="presParOf" srcId="{E6C34305-D1B7-47BC-8498-3C13F6859F27}" destId="{F45750BE-9E91-4738-9DEA-29D01DCE1C38}" srcOrd="0" destOrd="0" presId="urn:microsoft.com/office/officeart/2005/8/layout/default"/>
    <dgm:cxn modelId="{B60A9E1A-B975-4BA2-ACBC-9852ACEA29C9}" type="presParOf" srcId="{E6C34305-D1B7-47BC-8498-3C13F6859F27}" destId="{2A572636-C102-454B-BB1F-969967E28A41}" srcOrd="1" destOrd="0" presId="urn:microsoft.com/office/officeart/2005/8/layout/default"/>
    <dgm:cxn modelId="{F8C7D138-981E-4EC3-90DF-58EFDCB78027}" type="presParOf" srcId="{E6C34305-D1B7-47BC-8498-3C13F6859F27}" destId="{2F830D67-1E20-40A7-A9F8-B6E0D6354A2C}" srcOrd="2" destOrd="0" presId="urn:microsoft.com/office/officeart/2005/8/layout/default"/>
    <dgm:cxn modelId="{DE2BF9DE-AD72-4560-B4A3-04752A287670}" type="presParOf" srcId="{E6C34305-D1B7-47BC-8498-3C13F6859F27}" destId="{A26E581F-C8FE-44B7-AAF8-30BB9F1FC6BC}" srcOrd="3" destOrd="0" presId="urn:microsoft.com/office/officeart/2005/8/layout/default"/>
    <dgm:cxn modelId="{7A268638-0A4D-481E-A660-EE5ACC7A8D66}" type="presParOf" srcId="{E6C34305-D1B7-47BC-8498-3C13F6859F27}" destId="{949CFF14-1538-4E94-AC43-A8B0BFEAD520}" srcOrd="4" destOrd="0" presId="urn:microsoft.com/office/officeart/2005/8/layout/default"/>
    <dgm:cxn modelId="{869E705C-EF08-4DC0-A88A-B53EA1E3049F}" type="presParOf" srcId="{E6C34305-D1B7-47BC-8498-3C13F6859F27}" destId="{152BE3C6-CE2B-4F86-B751-6DDE7835B05D}" srcOrd="5" destOrd="0" presId="urn:microsoft.com/office/officeart/2005/8/layout/default"/>
    <dgm:cxn modelId="{9E70AD92-4B17-4D45-A8F1-6C2F79B1DF60}" type="presParOf" srcId="{E6C34305-D1B7-47BC-8498-3C13F6859F27}" destId="{6EEFC341-F1EF-4EFB-AE24-4FD1A4939D61}" srcOrd="6" destOrd="0" presId="urn:microsoft.com/office/officeart/2005/8/layout/default"/>
    <dgm:cxn modelId="{9B02BC4D-BBD7-4DE3-8D36-9F5B2E351C24}" type="presParOf" srcId="{E6C34305-D1B7-47BC-8498-3C13F6859F27}" destId="{5BEE7D6E-59E1-4314-A7E3-0E8C4527BBBF}" srcOrd="7" destOrd="0" presId="urn:microsoft.com/office/officeart/2005/8/layout/default"/>
    <dgm:cxn modelId="{F3DF2073-9C6E-42C2-940E-0AA141506FA6}" type="presParOf" srcId="{E6C34305-D1B7-47BC-8498-3C13F6859F27}" destId="{772CD64E-1930-4E80-B60C-32EDE16532C4}" srcOrd="8" destOrd="0" presId="urn:microsoft.com/office/officeart/2005/8/layout/default"/>
    <dgm:cxn modelId="{BD957F52-7C86-417C-BAC9-29C84CB72B4F}" type="presParOf" srcId="{E6C34305-D1B7-47BC-8498-3C13F6859F27}" destId="{E81EC5CB-31ED-4757-92E3-BF3783A5BDA7}" srcOrd="9" destOrd="0" presId="urn:microsoft.com/office/officeart/2005/8/layout/default"/>
    <dgm:cxn modelId="{0CE0B281-441C-4BAC-A943-61D52BF99E3B}" type="presParOf" srcId="{E6C34305-D1B7-47BC-8498-3C13F6859F27}" destId="{A335FCCC-1A28-47ED-B202-975CAB711211}" srcOrd="10" destOrd="0" presId="urn:microsoft.com/office/officeart/2005/8/layout/default"/>
    <dgm:cxn modelId="{DFEF32E9-D6EA-4EA7-A218-02138AFE409A}" type="presParOf" srcId="{E6C34305-D1B7-47BC-8498-3C13F6859F27}" destId="{BD43DE3E-D62C-4F9B-80DB-42CCB037C99B}" srcOrd="11" destOrd="0" presId="urn:microsoft.com/office/officeart/2005/8/layout/default"/>
    <dgm:cxn modelId="{1FC4EA31-403E-4160-8286-F23681B4FF8C}" type="presParOf" srcId="{E6C34305-D1B7-47BC-8498-3C13F6859F27}" destId="{AF308ACC-0537-4F27-B922-10E0148D28ED}" srcOrd="12" destOrd="0" presId="urn:microsoft.com/office/officeart/2005/8/layout/default"/>
    <dgm:cxn modelId="{6453F6C9-E574-40A5-B2DA-18960573B598}" type="presParOf" srcId="{E6C34305-D1B7-47BC-8498-3C13F6859F27}" destId="{5A6C1C4F-939E-4288-818D-E7F1A8C628C0}" srcOrd="13" destOrd="0" presId="urn:microsoft.com/office/officeart/2005/8/layout/default"/>
    <dgm:cxn modelId="{14BBE731-F2D0-4735-8EB2-31889DCF3373}" type="presParOf" srcId="{E6C34305-D1B7-47BC-8498-3C13F6859F27}" destId="{0803152C-5B27-4093-89A2-21DC8E661BE3}" srcOrd="14" destOrd="0" presId="urn:microsoft.com/office/officeart/2005/8/layout/default"/>
    <dgm:cxn modelId="{FE3AA2E3-5CCB-4402-8533-AC8D4ABB34A1}" type="presParOf" srcId="{E6C34305-D1B7-47BC-8498-3C13F6859F27}" destId="{33192344-9C62-4174-8FCB-CD3E4C483EAE}" srcOrd="15" destOrd="0" presId="urn:microsoft.com/office/officeart/2005/8/layout/default"/>
    <dgm:cxn modelId="{AD47019D-0195-42BD-B12E-0345F713D0BC}" type="presParOf" srcId="{E6C34305-D1B7-47BC-8498-3C13F6859F27}" destId="{E57BFE21-F8DC-4CEA-BA84-36CAD603BE17}" srcOrd="16" destOrd="0" presId="urn:microsoft.com/office/officeart/2005/8/layout/default"/>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34E933C-F859-4EC5-A8B6-41DD3088A6B6}" type="doc">
      <dgm:prSet loTypeId="urn:microsoft.com/office/officeart/2005/8/layout/default" loCatId="list" qsTypeId="urn:microsoft.com/office/officeart/2005/8/quickstyle/simple5" qsCatId="simple" csTypeId="urn:microsoft.com/office/officeart/2005/8/colors/colorful2" csCatId="colorful" phldr="1"/>
      <dgm:spPr/>
      <dgm:t>
        <a:bodyPr/>
        <a:lstStyle/>
        <a:p>
          <a:endParaRPr lang="en-US"/>
        </a:p>
      </dgm:t>
    </dgm:pt>
    <dgm:pt modelId="{8B093B34-430D-432E-AB74-0053FF73FDE2}">
      <dgm:prSet/>
      <dgm:spPr/>
      <dgm:t>
        <a:bodyPr/>
        <a:lstStyle/>
        <a:p>
          <a:r>
            <a:rPr kumimoji="0" lang="fr-FR" altLang="fr-FR" b="1" i="0" u="none" strike="noStrike" cap="none" normalizeH="0" baseline="0">
              <a:ln>
                <a:noFill/>
              </a:ln>
              <a:solidFill>
                <a:schemeClr val="bg1"/>
              </a:solidFill>
              <a:effectLst/>
              <a:ea typeface="Aptos" panose="020B0004020202020204" pitchFamily="34" charset="0"/>
              <a:cs typeface="Times New Roman" panose="02020603050405020304" pitchFamily="18" charset="0"/>
            </a:rPr>
            <a:t>Suivi biométrique :</a:t>
          </a:r>
          <a:r>
            <a:rPr kumimoji="0" lang="fr-FR" altLang="fr-FR" b="0" i="0" u="none" strike="noStrike" cap="none" normalizeH="0" baseline="0">
              <a:ln>
                <a:noFill/>
              </a:ln>
              <a:solidFill>
                <a:schemeClr val="bg1"/>
              </a:solidFill>
              <a:effectLst/>
              <a:ea typeface="Aptos" panose="020B0004020202020204" pitchFamily="34" charset="0"/>
              <a:cs typeface="Times New Roman" panose="02020603050405020304" pitchFamily="18" charset="0"/>
            </a:rPr>
            <a:t> Fréquence cardiaque, niveau de stress, sommeil via montre connectée.</a:t>
          </a:r>
          <a:endParaRPr lang="en-US">
            <a:solidFill>
              <a:schemeClr val="bg1"/>
            </a:solidFill>
            <a:latin typeface="Lato" panose="020F0502020204030203" pitchFamily="34" charset="0"/>
            <a:ea typeface="Lato" panose="020F0502020204030203" pitchFamily="34" charset="0"/>
            <a:cs typeface="Lato" panose="020F0502020204030203" pitchFamily="34" charset="0"/>
          </a:endParaRPr>
        </a:p>
      </dgm:t>
    </dgm:pt>
    <dgm:pt modelId="{AF123E29-1B91-4B64-9DF3-07EE45A4008F}" type="parTrans" cxnId="{BF13839F-A554-4F9D-B460-116C4F988CD9}">
      <dgm:prSet/>
      <dgm:spPr/>
      <dgm:t>
        <a:bodyPr/>
        <a:lstStyle/>
        <a:p>
          <a:endParaRPr lang="en-US">
            <a:latin typeface="Lato" panose="020F0502020204030203" pitchFamily="34" charset="0"/>
            <a:ea typeface="Lato" panose="020F0502020204030203" pitchFamily="34" charset="0"/>
            <a:cs typeface="Lato" panose="020F0502020204030203" pitchFamily="34" charset="0"/>
          </a:endParaRPr>
        </a:p>
      </dgm:t>
    </dgm:pt>
    <dgm:pt modelId="{385F2CAD-7986-42F1-8492-6D0BEDC8DCFE}" type="sibTrans" cxnId="{BF13839F-A554-4F9D-B460-116C4F988CD9}">
      <dgm:prSet/>
      <dgm:spPr/>
      <dgm:t>
        <a:bodyPr/>
        <a:lstStyle/>
        <a:p>
          <a:endParaRPr lang="en-US">
            <a:latin typeface="Lato" panose="020F0502020204030203" pitchFamily="34" charset="0"/>
            <a:ea typeface="Lato" panose="020F0502020204030203" pitchFamily="34" charset="0"/>
            <a:cs typeface="Lato" panose="020F0502020204030203" pitchFamily="34" charset="0"/>
          </a:endParaRPr>
        </a:p>
      </dgm:t>
    </dgm:pt>
    <dgm:pt modelId="{96873834-E908-4D30-B4B8-8CDFDB35CF0E}">
      <dgm:prSet/>
      <dgm:spPr/>
      <dgm:t>
        <a:bodyPr/>
        <a:lstStyle/>
        <a:p>
          <a:r>
            <a:rPr lang="fr-FR" b="1" i="0" baseline="0">
              <a:solidFill>
                <a:schemeClr val="bg1"/>
              </a:solidFill>
              <a:latin typeface="Lato" panose="020F0502020204030203" pitchFamily="34" charset="0"/>
              <a:ea typeface="Lato" panose="020F0502020204030203" pitchFamily="34" charset="0"/>
              <a:cs typeface="Lato" panose="020F0502020204030203" pitchFamily="34" charset="0"/>
            </a:rPr>
            <a:t>Suivi quotidien </a:t>
          </a:r>
          <a:r>
            <a:rPr lang="fr-FR" b="0" i="0" baseline="0">
              <a:solidFill>
                <a:schemeClr val="bg1"/>
              </a:solidFill>
              <a:latin typeface="Lato" panose="020F0502020204030203" pitchFamily="34" charset="0"/>
              <a:ea typeface="Lato" panose="020F0502020204030203" pitchFamily="34" charset="0"/>
              <a:cs typeface="Lato" panose="020F0502020204030203" pitchFamily="34" charset="0"/>
            </a:rPr>
            <a:t>du diabète par médecin traitant via capteurs biométrique.</a:t>
          </a:r>
          <a:endParaRPr lang="en-US">
            <a:solidFill>
              <a:schemeClr val="bg1"/>
            </a:solidFill>
            <a:latin typeface="Lato" panose="020F0502020204030203" pitchFamily="34" charset="0"/>
            <a:ea typeface="Lato" panose="020F0502020204030203" pitchFamily="34" charset="0"/>
            <a:cs typeface="Lato" panose="020F0502020204030203" pitchFamily="34" charset="0"/>
          </a:endParaRPr>
        </a:p>
      </dgm:t>
    </dgm:pt>
    <dgm:pt modelId="{94D6651F-0F12-4406-9F1D-D255F842EA8F}" type="parTrans" cxnId="{3A650A63-31CB-4673-816F-502ACB7E710B}">
      <dgm:prSet/>
      <dgm:spPr/>
      <dgm:t>
        <a:bodyPr/>
        <a:lstStyle/>
        <a:p>
          <a:endParaRPr lang="en-US">
            <a:latin typeface="Lato" panose="020F0502020204030203" pitchFamily="34" charset="0"/>
            <a:ea typeface="Lato" panose="020F0502020204030203" pitchFamily="34" charset="0"/>
            <a:cs typeface="Lato" panose="020F0502020204030203" pitchFamily="34" charset="0"/>
          </a:endParaRPr>
        </a:p>
      </dgm:t>
    </dgm:pt>
    <dgm:pt modelId="{C1510632-1609-46D9-B062-F7A311E9FAF7}" type="sibTrans" cxnId="{3A650A63-31CB-4673-816F-502ACB7E710B}">
      <dgm:prSet/>
      <dgm:spPr/>
      <dgm:t>
        <a:bodyPr/>
        <a:lstStyle/>
        <a:p>
          <a:endParaRPr lang="en-US">
            <a:latin typeface="Lato" panose="020F0502020204030203" pitchFamily="34" charset="0"/>
            <a:ea typeface="Lato" panose="020F0502020204030203" pitchFamily="34" charset="0"/>
            <a:cs typeface="Lato" panose="020F0502020204030203" pitchFamily="34" charset="0"/>
          </a:endParaRPr>
        </a:p>
      </dgm:t>
    </dgm:pt>
    <dgm:pt modelId="{E01F05E1-7CA3-4A37-A041-69C932604CB6}">
      <dgm:prSet/>
      <dgm:spPr/>
      <dgm:t>
        <a:bodyPr/>
        <a:lstStyle/>
        <a:p>
          <a:r>
            <a:rPr kumimoji="0" lang="fr-FR" altLang="fr-FR" b="1" i="0" u="none" strike="noStrike" cap="none" normalizeH="0" baseline="0">
              <a:ln>
                <a:noFill/>
              </a:ln>
              <a:solidFill>
                <a:schemeClr val="bg1"/>
              </a:solidFill>
              <a:effectLst/>
              <a:ea typeface="Aptos" panose="020B0004020202020204" pitchFamily="34" charset="0"/>
              <a:cs typeface="Times New Roman" panose="02020603050405020304" pitchFamily="18" charset="0"/>
            </a:rPr>
            <a:t>Tests neuromoteurs :</a:t>
          </a:r>
          <a:r>
            <a:rPr kumimoji="0" lang="fr-FR" altLang="fr-FR" b="0" i="0" u="none" strike="noStrike" cap="none" normalizeH="0" baseline="0">
              <a:ln>
                <a:noFill/>
              </a:ln>
              <a:solidFill>
                <a:schemeClr val="bg1"/>
              </a:solidFill>
              <a:effectLst/>
              <a:ea typeface="Aptos" panose="020B0004020202020204" pitchFamily="34" charset="0"/>
              <a:cs typeface="Times New Roman" panose="02020603050405020304" pitchFamily="18" charset="0"/>
            </a:rPr>
            <a:t> Coordination, réactivité musculaire via protocole quotidien documenté</a:t>
          </a:r>
          <a:r>
            <a:rPr kumimoji="0" lang="fr-FR" altLang="fr-FR" b="0" i="0" u="none" strike="noStrike" cap="none" normalizeH="0" baseline="0">
              <a:ln>
                <a:noFill/>
              </a:ln>
              <a:solidFill>
                <a:schemeClr val="tx1"/>
              </a:solidFill>
              <a:effectLst/>
              <a:ea typeface="Aptos" panose="020B0004020202020204" pitchFamily="34" charset="0"/>
              <a:cs typeface="Times New Roman" panose="02020603050405020304" pitchFamily="18" charset="0"/>
            </a:rPr>
            <a:t>.</a:t>
          </a:r>
          <a:endParaRPr lang="en-US">
            <a:latin typeface="Lato" panose="020F0502020204030203" pitchFamily="34" charset="0"/>
            <a:ea typeface="Lato" panose="020F0502020204030203" pitchFamily="34" charset="0"/>
            <a:cs typeface="Lato" panose="020F0502020204030203" pitchFamily="34" charset="0"/>
          </a:endParaRPr>
        </a:p>
      </dgm:t>
    </dgm:pt>
    <dgm:pt modelId="{8784D80D-413F-4151-B122-DDEA30240806}" type="parTrans" cxnId="{B77EA561-9DE9-4E6F-80A3-F604C012376E}">
      <dgm:prSet/>
      <dgm:spPr/>
      <dgm:t>
        <a:bodyPr/>
        <a:lstStyle/>
        <a:p>
          <a:endParaRPr lang="en-US">
            <a:latin typeface="Lato" panose="020F0502020204030203" pitchFamily="34" charset="0"/>
            <a:ea typeface="Lato" panose="020F0502020204030203" pitchFamily="34" charset="0"/>
            <a:cs typeface="Lato" panose="020F0502020204030203" pitchFamily="34" charset="0"/>
          </a:endParaRPr>
        </a:p>
      </dgm:t>
    </dgm:pt>
    <dgm:pt modelId="{E6899474-C0E2-46D9-8C14-3B3C3AF3EEEB}" type="sibTrans" cxnId="{B77EA561-9DE9-4E6F-80A3-F604C012376E}">
      <dgm:prSet/>
      <dgm:spPr/>
      <dgm:t>
        <a:bodyPr/>
        <a:lstStyle/>
        <a:p>
          <a:endParaRPr lang="en-US">
            <a:latin typeface="Lato" panose="020F0502020204030203" pitchFamily="34" charset="0"/>
            <a:ea typeface="Lato" panose="020F0502020204030203" pitchFamily="34" charset="0"/>
            <a:cs typeface="Lato" panose="020F0502020204030203" pitchFamily="34" charset="0"/>
          </a:endParaRPr>
        </a:p>
      </dgm:t>
    </dgm:pt>
    <dgm:pt modelId="{E7186E9C-E4A5-4E57-BD9F-8AC4329F8EA6}">
      <dgm:prSet/>
      <dgm:spPr/>
      <dgm:t>
        <a:bodyPr/>
        <a:lstStyle/>
        <a:p>
          <a:r>
            <a:rPr kumimoji="0" lang="fr-FR" altLang="fr-FR" b="1" i="0" u="none" strike="noStrike" cap="none" normalizeH="0" baseline="0">
              <a:ln>
                <a:noFill/>
              </a:ln>
              <a:solidFill>
                <a:schemeClr val="bg1"/>
              </a:solidFill>
              <a:effectLst/>
              <a:ea typeface="Aptos" panose="020B0004020202020204" pitchFamily="34" charset="0"/>
              <a:cs typeface="Times New Roman" panose="02020603050405020304" pitchFamily="18" charset="0"/>
            </a:rPr>
            <a:t>Carnet de bord :</a:t>
          </a:r>
          <a:r>
            <a:rPr kumimoji="0" lang="fr-FR" altLang="fr-FR" b="0" i="0" u="none" strike="noStrike" cap="none" normalizeH="0" baseline="0">
              <a:ln>
                <a:noFill/>
              </a:ln>
              <a:solidFill>
                <a:schemeClr val="bg1"/>
              </a:solidFill>
              <a:effectLst/>
              <a:ea typeface="Aptos" panose="020B0004020202020204" pitchFamily="34" charset="0"/>
              <a:cs typeface="Times New Roman" panose="02020603050405020304" pitchFamily="18" charset="0"/>
            </a:rPr>
            <a:t> Sensations, douleurs, état psychologique.</a:t>
          </a:r>
          <a:endParaRPr lang="en-US">
            <a:solidFill>
              <a:schemeClr val="bg1"/>
            </a:solidFill>
            <a:latin typeface="Lato" panose="020F0502020204030203" pitchFamily="34" charset="0"/>
            <a:ea typeface="Lato" panose="020F0502020204030203" pitchFamily="34" charset="0"/>
            <a:cs typeface="Lato" panose="020F0502020204030203" pitchFamily="34" charset="0"/>
          </a:endParaRPr>
        </a:p>
      </dgm:t>
    </dgm:pt>
    <dgm:pt modelId="{72B0178F-05D7-4390-8DAA-C08A1EC32BD8}" type="parTrans" cxnId="{C1DB36BA-CE8F-414C-891C-84906A9609B0}">
      <dgm:prSet/>
      <dgm:spPr/>
      <dgm:t>
        <a:bodyPr/>
        <a:lstStyle/>
        <a:p>
          <a:endParaRPr lang="en-US">
            <a:latin typeface="Lato" panose="020F0502020204030203" pitchFamily="34" charset="0"/>
            <a:ea typeface="Lato" panose="020F0502020204030203" pitchFamily="34" charset="0"/>
            <a:cs typeface="Lato" panose="020F0502020204030203" pitchFamily="34" charset="0"/>
          </a:endParaRPr>
        </a:p>
      </dgm:t>
    </dgm:pt>
    <dgm:pt modelId="{D781A0B8-D2E9-4693-B422-233D9C4E3643}" type="sibTrans" cxnId="{C1DB36BA-CE8F-414C-891C-84906A9609B0}">
      <dgm:prSet/>
      <dgm:spPr/>
      <dgm:t>
        <a:bodyPr/>
        <a:lstStyle/>
        <a:p>
          <a:endParaRPr lang="en-US">
            <a:latin typeface="Lato" panose="020F0502020204030203" pitchFamily="34" charset="0"/>
            <a:ea typeface="Lato" panose="020F0502020204030203" pitchFamily="34" charset="0"/>
            <a:cs typeface="Lato" panose="020F0502020204030203" pitchFamily="34" charset="0"/>
          </a:endParaRPr>
        </a:p>
      </dgm:t>
    </dgm:pt>
    <dgm:pt modelId="{F0000066-5412-49A2-9B58-A31D42CABC75}">
      <dgm:prSet/>
      <dgm:spPr/>
      <dgm:t>
        <a:bodyPr/>
        <a:lstStyle/>
        <a:p>
          <a:r>
            <a:rPr kumimoji="0" lang="fr-FR" altLang="fr-FR" b="1" i="0" u="none" strike="noStrike" cap="none" normalizeH="0" baseline="0">
              <a:ln>
                <a:noFill/>
              </a:ln>
              <a:solidFill>
                <a:schemeClr val="bg1"/>
              </a:solidFill>
              <a:effectLst/>
              <a:ea typeface="Aptos" panose="020B0004020202020204" pitchFamily="34" charset="0"/>
              <a:cs typeface="Times New Roman" panose="02020603050405020304" pitchFamily="18" charset="0"/>
            </a:rPr>
            <a:t>Analyse comportement physique et cognitif</a:t>
          </a:r>
          <a:r>
            <a:rPr kumimoji="0" lang="fr-FR" altLang="fr-FR" b="0" i="0" u="none" strike="noStrike" cap="none" normalizeH="0" baseline="0">
              <a:ln>
                <a:noFill/>
              </a:ln>
              <a:solidFill>
                <a:schemeClr val="bg1"/>
              </a:solidFill>
              <a:effectLst/>
              <a:ea typeface="Aptos" panose="020B0004020202020204" pitchFamily="34" charset="0"/>
              <a:cs typeface="Times New Roman" panose="02020603050405020304" pitchFamily="18" charset="0"/>
            </a:rPr>
            <a:t>.</a:t>
          </a:r>
          <a:endParaRPr lang="en-US">
            <a:solidFill>
              <a:schemeClr val="bg1"/>
            </a:solidFill>
            <a:latin typeface="Lato" panose="020F0502020204030203" pitchFamily="34" charset="0"/>
            <a:ea typeface="Lato" panose="020F0502020204030203" pitchFamily="34" charset="0"/>
            <a:cs typeface="Lato" panose="020F0502020204030203" pitchFamily="34" charset="0"/>
          </a:endParaRPr>
        </a:p>
      </dgm:t>
    </dgm:pt>
    <dgm:pt modelId="{66EC4824-C573-4681-B846-650146E7E460}" type="parTrans" cxnId="{D3F7B66E-F79B-4BE2-B03F-4A0545AEE1AF}">
      <dgm:prSet/>
      <dgm:spPr/>
      <dgm:t>
        <a:bodyPr/>
        <a:lstStyle/>
        <a:p>
          <a:endParaRPr lang="en-US">
            <a:latin typeface="Lato" panose="020F0502020204030203" pitchFamily="34" charset="0"/>
            <a:ea typeface="Lato" panose="020F0502020204030203" pitchFamily="34" charset="0"/>
            <a:cs typeface="Lato" panose="020F0502020204030203" pitchFamily="34" charset="0"/>
          </a:endParaRPr>
        </a:p>
      </dgm:t>
    </dgm:pt>
    <dgm:pt modelId="{BFE690CD-E8EB-40DD-B152-3DDA208ED331}" type="sibTrans" cxnId="{D3F7B66E-F79B-4BE2-B03F-4A0545AEE1AF}">
      <dgm:prSet/>
      <dgm:spPr/>
      <dgm:t>
        <a:bodyPr/>
        <a:lstStyle/>
        <a:p>
          <a:endParaRPr lang="en-US">
            <a:latin typeface="Lato" panose="020F0502020204030203" pitchFamily="34" charset="0"/>
            <a:ea typeface="Lato" panose="020F0502020204030203" pitchFamily="34" charset="0"/>
            <a:cs typeface="Lato" panose="020F0502020204030203" pitchFamily="34" charset="0"/>
          </a:endParaRPr>
        </a:p>
      </dgm:t>
    </dgm:pt>
    <dgm:pt modelId="{6CC983AE-AC66-4A9F-A846-209B0A81D4A5}" type="pres">
      <dgm:prSet presAssocID="{E34E933C-F859-4EC5-A8B6-41DD3088A6B6}" presName="diagram" presStyleCnt="0">
        <dgm:presLayoutVars>
          <dgm:dir/>
          <dgm:resizeHandles val="exact"/>
        </dgm:presLayoutVars>
      </dgm:prSet>
      <dgm:spPr/>
    </dgm:pt>
    <dgm:pt modelId="{CE27A7FF-3C79-4E44-AB8B-2BF7BFA3850D}" type="pres">
      <dgm:prSet presAssocID="{8B093B34-430D-432E-AB74-0053FF73FDE2}" presName="node" presStyleLbl="node1" presStyleIdx="0" presStyleCnt="5">
        <dgm:presLayoutVars>
          <dgm:bulletEnabled val="1"/>
        </dgm:presLayoutVars>
      </dgm:prSet>
      <dgm:spPr/>
    </dgm:pt>
    <dgm:pt modelId="{640D3DF9-45AB-4E3B-B37C-ADC4735F97AB}" type="pres">
      <dgm:prSet presAssocID="{385F2CAD-7986-42F1-8492-6D0BEDC8DCFE}" presName="sibTrans" presStyleCnt="0"/>
      <dgm:spPr/>
    </dgm:pt>
    <dgm:pt modelId="{6C7C7A68-CF22-471B-81FF-7ABE6470C516}" type="pres">
      <dgm:prSet presAssocID="{96873834-E908-4D30-B4B8-8CDFDB35CF0E}" presName="node" presStyleLbl="node1" presStyleIdx="1" presStyleCnt="5">
        <dgm:presLayoutVars>
          <dgm:bulletEnabled val="1"/>
        </dgm:presLayoutVars>
      </dgm:prSet>
      <dgm:spPr/>
    </dgm:pt>
    <dgm:pt modelId="{3A1E9F2A-4FC1-42F9-A977-A7E0125EC449}" type="pres">
      <dgm:prSet presAssocID="{C1510632-1609-46D9-B062-F7A311E9FAF7}" presName="sibTrans" presStyleCnt="0"/>
      <dgm:spPr/>
    </dgm:pt>
    <dgm:pt modelId="{0242A41F-08F4-4CAF-8ADA-DFF4172C260F}" type="pres">
      <dgm:prSet presAssocID="{E01F05E1-7CA3-4A37-A041-69C932604CB6}" presName="node" presStyleLbl="node1" presStyleIdx="2" presStyleCnt="5">
        <dgm:presLayoutVars>
          <dgm:bulletEnabled val="1"/>
        </dgm:presLayoutVars>
      </dgm:prSet>
      <dgm:spPr/>
    </dgm:pt>
    <dgm:pt modelId="{716EE5D7-0CC8-441B-A4AB-DC7BD31F2A23}" type="pres">
      <dgm:prSet presAssocID="{E6899474-C0E2-46D9-8C14-3B3C3AF3EEEB}" presName="sibTrans" presStyleCnt="0"/>
      <dgm:spPr/>
    </dgm:pt>
    <dgm:pt modelId="{DBB4185B-89C6-460D-95F1-6C0AC8F8C519}" type="pres">
      <dgm:prSet presAssocID="{E7186E9C-E4A5-4E57-BD9F-8AC4329F8EA6}" presName="node" presStyleLbl="node1" presStyleIdx="3" presStyleCnt="5">
        <dgm:presLayoutVars>
          <dgm:bulletEnabled val="1"/>
        </dgm:presLayoutVars>
      </dgm:prSet>
      <dgm:spPr/>
    </dgm:pt>
    <dgm:pt modelId="{95CF4095-EF30-4D21-86F0-CDD3036CD729}" type="pres">
      <dgm:prSet presAssocID="{D781A0B8-D2E9-4693-B422-233D9C4E3643}" presName="sibTrans" presStyleCnt="0"/>
      <dgm:spPr/>
    </dgm:pt>
    <dgm:pt modelId="{0C3C92C7-DFE1-4946-A22B-B985CCC6CB38}" type="pres">
      <dgm:prSet presAssocID="{F0000066-5412-49A2-9B58-A31D42CABC75}" presName="node" presStyleLbl="node1" presStyleIdx="4" presStyleCnt="5">
        <dgm:presLayoutVars>
          <dgm:bulletEnabled val="1"/>
        </dgm:presLayoutVars>
      </dgm:prSet>
      <dgm:spPr/>
    </dgm:pt>
  </dgm:ptLst>
  <dgm:cxnLst>
    <dgm:cxn modelId="{C5F66E08-1081-4BFC-B825-ECDC6B2178BB}" type="presOf" srcId="{8B093B34-430D-432E-AB74-0053FF73FDE2}" destId="{CE27A7FF-3C79-4E44-AB8B-2BF7BFA3850D}" srcOrd="0" destOrd="0" presId="urn:microsoft.com/office/officeart/2005/8/layout/default"/>
    <dgm:cxn modelId="{263DE310-EA98-486E-BBAA-F3A758601678}" type="presOf" srcId="{E34E933C-F859-4EC5-A8B6-41DD3088A6B6}" destId="{6CC983AE-AC66-4A9F-A846-209B0A81D4A5}" srcOrd="0" destOrd="0" presId="urn:microsoft.com/office/officeart/2005/8/layout/default"/>
    <dgm:cxn modelId="{5FCF1A1E-199E-46EB-AF99-753D2917E0E0}" type="presOf" srcId="{E7186E9C-E4A5-4E57-BD9F-8AC4329F8EA6}" destId="{DBB4185B-89C6-460D-95F1-6C0AC8F8C519}" srcOrd="0" destOrd="0" presId="urn:microsoft.com/office/officeart/2005/8/layout/default"/>
    <dgm:cxn modelId="{BEE9D71F-4A3D-4711-A5BD-D603156C1C12}" type="presOf" srcId="{F0000066-5412-49A2-9B58-A31D42CABC75}" destId="{0C3C92C7-DFE1-4946-A22B-B985CCC6CB38}" srcOrd="0" destOrd="0" presId="urn:microsoft.com/office/officeart/2005/8/layout/default"/>
    <dgm:cxn modelId="{B77EA561-9DE9-4E6F-80A3-F604C012376E}" srcId="{E34E933C-F859-4EC5-A8B6-41DD3088A6B6}" destId="{E01F05E1-7CA3-4A37-A041-69C932604CB6}" srcOrd="2" destOrd="0" parTransId="{8784D80D-413F-4151-B122-DDEA30240806}" sibTransId="{E6899474-C0E2-46D9-8C14-3B3C3AF3EEEB}"/>
    <dgm:cxn modelId="{3A650A63-31CB-4673-816F-502ACB7E710B}" srcId="{E34E933C-F859-4EC5-A8B6-41DD3088A6B6}" destId="{96873834-E908-4D30-B4B8-8CDFDB35CF0E}" srcOrd="1" destOrd="0" parTransId="{94D6651F-0F12-4406-9F1D-D255F842EA8F}" sibTransId="{C1510632-1609-46D9-B062-F7A311E9FAF7}"/>
    <dgm:cxn modelId="{D3F7B66E-F79B-4BE2-B03F-4A0545AEE1AF}" srcId="{E34E933C-F859-4EC5-A8B6-41DD3088A6B6}" destId="{F0000066-5412-49A2-9B58-A31D42CABC75}" srcOrd="4" destOrd="0" parTransId="{66EC4824-C573-4681-B846-650146E7E460}" sibTransId="{BFE690CD-E8EB-40DD-B152-3DDA208ED331}"/>
    <dgm:cxn modelId="{53E31958-6AA0-4415-BD65-BE5F2EADAFE9}" type="presOf" srcId="{E01F05E1-7CA3-4A37-A041-69C932604CB6}" destId="{0242A41F-08F4-4CAF-8ADA-DFF4172C260F}" srcOrd="0" destOrd="0" presId="urn:microsoft.com/office/officeart/2005/8/layout/default"/>
    <dgm:cxn modelId="{BF13839F-A554-4F9D-B460-116C4F988CD9}" srcId="{E34E933C-F859-4EC5-A8B6-41DD3088A6B6}" destId="{8B093B34-430D-432E-AB74-0053FF73FDE2}" srcOrd="0" destOrd="0" parTransId="{AF123E29-1B91-4B64-9DF3-07EE45A4008F}" sibTransId="{385F2CAD-7986-42F1-8492-6D0BEDC8DCFE}"/>
    <dgm:cxn modelId="{C1DB36BA-CE8F-414C-891C-84906A9609B0}" srcId="{E34E933C-F859-4EC5-A8B6-41DD3088A6B6}" destId="{E7186E9C-E4A5-4E57-BD9F-8AC4329F8EA6}" srcOrd="3" destOrd="0" parTransId="{72B0178F-05D7-4390-8DAA-C08A1EC32BD8}" sibTransId="{D781A0B8-D2E9-4693-B422-233D9C4E3643}"/>
    <dgm:cxn modelId="{D44EBEFB-789C-4A51-9A95-14B9785EDD7D}" type="presOf" srcId="{96873834-E908-4D30-B4B8-8CDFDB35CF0E}" destId="{6C7C7A68-CF22-471B-81FF-7ABE6470C516}" srcOrd="0" destOrd="0" presId="urn:microsoft.com/office/officeart/2005/8/layout/default"/>
    <dgm:cxn modelId="{0E1DA12B-D556-4DAD-B363-6AAA99888CF0}" type="presParOf" srcId="{6CC983AE-AC66-4A9F-A846-209B0A81D4A5}" destId="{CE27A7FF-3C79-4E44-AB8B-2BF7BFA3850D}" srcOrd="0" destOrd="0" presId="urn:microsoft.com/office/officeart/2005/8/layout/default"/>
    <dgm:cxn modelId="{A4EC3AEB-66E9-45A8-9EF7-070BFE18BD0B}" type="presParOf" srcId="{6CC983AE-AC66-4A9F-A846-209B0A81D4A5}" destId="{640D3DF9-45AB-4E3B-B37C-ADC4735F97AB}" srcOrd="1" destOrd="0" presId="urn:microsoft.com/office/officeart/2005/8/layout/default"/>
    <dgm:cxn modelId="{C456B94B-153D-4EAB-8D17-FD34F5DEF608}" type="presParOf" srcId="{6CC983AE-AC66-4A9F-A846-209B0A81D4A5}" destId="{6C7C7A68-CF22-471B-81FF-7ABE6470C516}" srcOrd="2" destOrd="0" presId="urn:microsoft.com/office/officeart/2005/8/layout/default"/>
    <dgm:cxn modelId="{31D012C0-68A7-422B-9F3C-16E30BDAD9F7}" type="presParOf" srcId="{6CC983AE-AC66-4A9F-A846-209B0A81D4A5}" destId="{3A1E9F2A-4FC1-42F9-A977-A7E0125EC449}" srcOrd="3" destOrd="0" presId="urn:microsoft.com/office/officeart/2005/8/layout/default"/>
    <dgm:cxn modelId="{161943F9-1CF0-43E9-9D3D-B13750E5DA20}" type="presParOf" srcId="{6CC983AE-AC66-4A9F-A846-209B0A81D4A5}" destId="{0242A41F-08F4-4CAF-8ADA-DFF4172C260F}" srcOrd="4" destOrd="0" presId="urn:microsoft.com/office/officeart/2005/8/layout/default"/>
    <dgm:cxn modelId="{59BC5318-8B9C-4E30-91CB-5A9C7EA11819}" type="presParOf" srcId="{6CC983AE-AC66-4A9F-A846-209B0A81D4A5}" destId="{716EE5D7-0CC8-441B-A4AB-DC7BD31F2A23}" srcOrd="5" destOrd="0" presId="urn:microsoft.com/office/officeart/2005/8/layout/default"/>
    <dgm:cxn modelId="{10028AC5-C602-409E-9CCD-9968F0589E7A}" type="presParOf" srcId="{6CC983AE-AC66-4A9F-A846-209B0A81D4A5}" destId="{DBB4185B-89C6-460D-95F1-6C0AC8F8C519}" srcOrd="6" destOrd="0" presId="urn:microsoft.com/office/officeart/2005/8/layout/default"/>
    <dgm:cxn modelId="{D758D0DE-4486-4E8B-A4B1-3EEADEEEECDA}" type="presParOf" srcId="{6CC983AE-AC66-4A9F-A846-209B0A81D4A5}" destId="{95CF4095-EF30-4D21-86F0-CDD3036CD729}" srcOrd="7" destOrd="0" presId="urn:microsoft.com/office/officeart/2005/8/layout/default"/>
    <dgm:cxn modelId="{B87BF5DD-096F-4D8A-B27C-79C9E7EDAF9C}" type="presParOf" srcId="{6CC983AE-AC66-4A9F-A846-209B0A81D4A5}" destId="{0C3C92C7-DFE1-4946-A22B-B985CCC6CB38}" srcOrd="8" destOrd="0" presId="urn:microsoft.com/office/officeart/2005/8/layout/defaul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E34E933C-F859-4EC5-A8B6-41DD3088A6B6}" type="doc">
      <dgm:prSet loTypeId="urn:microsoft.com/office/officeart/2005/8/layout/default" loCatId="list" qsTypeId="urn:microsoft.com/office/officeart/2005/8/quickstyle/simple5" qsCatId="simple" csTypeId="urn:microsoft.com/office/officeart/2005/8/colors/colorful2" csCatId="colorful" phldr="1"/>
      <dgm:spPr/>
      <dgm:t>
        <a:bodyPr/>
        <a:lstStyle/>
        <a:p>
          <a:endParaRPr lang="en-US"/>
        </a:p>
      </dgm:t>
    </dgm:pt>
    <dgm:pt modelId="{991C6AD3-B0DA-486E-B6CE-339ABFE3524C}">
      <dgm:prSet/>
      <dgm:spPr/>
      <dgm:t>
        <a:bodyPr/>
        <a:lstStyle/>
        <a:p>
          <a:pPr marL="0" marR="0" lvl="0" indent="0" defTabSz="914400" eaLnBrk="1" fontAlgn="auto" latinLnBrk="0" hangingPunct="1">
            <a:lnSpc>
              <a:spcPct val="100000"/>
            </a:lnSpc>
            <a:spcBef>
              <a:spcPts val="0"/>
            </a:spcBef>
            <a:spcAft>
              <a:spcPts val="0"/>
            </a:spcAft>
            <a:buClrTx/>
            <a:buSzTx/>
            <a:buFontTx/>
            <a:buNone/>
            <a:tabLst/>
            <a:defRPr/>
          </a:pPr>
          <a:r>
            <a:rPr lang="en-US">
              <a:latin typeface="Lato" panose="020F0502020204030203" pitchFamily="34" charset="0"/>
              <a:ea typeface="Lato" panose="020F0502020204030203" pitchFamily="34" charset="0"/>
              <a:cs typeface="Lato" panose="020F0502020204030203" pitchFamily="34" charset="0"/>
            </a:rPr>
            <a:t>Dr Pascal Cintas</a:t>
          </a:r>
        </a:p>
        <a:p>
          <a:pPr marL="0" lvl="0" defTabSz="889000">
            <a:lnSpc>
              <a:spcPct val="90000"/>
            </a:lnSpc>
            <a:spcBef>
              <a:spcPct val="0"/>
            </a:spcBef>
            <a:spcAft>
              <a:spcPct val="35000"/>
            </a:spcAft>
            <a:buNone/>
          </a:pPr>
          <a:r>
            <a:rPr lang="fr-FR" b="0" i="0" baseline="0">
              <a:latin typeface="Lato" panose="020F0502020204030203" pitchFamily="34" charset="0"/>
              <a:ea typeface="Lato" panose="020F0502020204030203" pitchFamily="34" charset="0"/>
              <a:cs typeface="Lato" panose="020F0502020204030203" pitchFamily="34" charset="0"/>
            </a:rPr>
            <a:t>Service de Neurochirurgie du CHU Purpan Toulouse</a:t>
          </a:r>
        </a:p>
      </dgm:t>
    </dgm:pt>
    <dgm:pt modelId="{51F62AB4-0E00-40A1-9E63-72894FAE8217}" type="parTrans" cxnId="{14709DD8-F648-4679-BE78-DC8878B6E5C2}">
      <dgm:prSet/>
      <dgm:spPr/>
      <dgm:t>
        <a:bodyPr/>
        <a:lstStyle/>
        <a:p>
          <a:endParaRPr lang="en-US">
            <a:latin typeface="Lato" panose="020F0502020204030203" pitchFamily="34" charset="0"/>
            <a:ea typeface="Lato" panose="020F0502020204030203" pitchFamily="34" charset="0"/>
            <a:cs typeface="Lato" panose="020F0502020204030203" pitchFamily="34" charset="0"/>
          </a:endParaRPr>
        </a:p>
      </dgm:t>
    </dgm:pt>
    <dgm:pt modelId="{78312564-286D-4420-8EC8-12EC77B96874}" type="sibTrans" cxnId="{14709DD8-F648-4679-BE78-DC8878B6E5C2}">
      <dgm:prSet/>
      <dgm:spPr/>
      <dgm:t>
        <a:bodyPr/>
        <a:lstStyle/>
        <a:p>
          <a:endParaRPr lang="en-US">
            <a:latin typeface="Lato" panose="020F0502020204030203" pitchFamily="34" charset="0"/>
            <a:ea typeface="Lato" panose="020F0502020204030203" pitchFamily="34" charset="0"/>
            <a:cs typeface="Lato" panose="020F0502020204030203" pitchFamily="34" charset="0"/>
          </a:endParaRPr>
        </a:p>
      </dgm:t>
    </dgm:pt>
    <dgm:pt modelId="{E469359D-5AFE-497D-BBBB-8CE0A412E7B0}">
      <dgm:prSet/>
      <dgm:spPr/>
      <dgm:t>
        <a:bodyPr/>
        <a:lstStyle/>
        <a:p>
          <a:r>
            <a:rPr lang="fr-FR" b="0" i="0" baseline="0">
              <a:latin typeface="Lato" panose="020F0502020204030203" pitchFamily="34" charset="0"/>
              <a:ea typeface="Lato" panose="020F0502020204030203" pitchFamily="34" charset="0"/>
              <a:cs typeface="Lato" panose="020F0502020204030203" pitchFamily="34" charset="0"/>
            </a:rPr>
            <a:t>Dr. Céline Gaillard                        Médecin traitant</a:t>
          </a:r>
          <a:endParaRPr lang="en-US">
            <a:latin typeface="Lato" panose="020F0502020204030203" pitchFamily="34" charset="0"/>
            <a:ea typeface="Lato" panose="020F0502020204030203" pitchFamily="34" charset="0"/>
            <a:cs typeface="Lato" panose="020F0502020204030203" pitchFamily="34" charset="0"/>
          </a:endParaRPr>
        </a:p>
      </dgm:t>
    </dgm:pt>
    <dgm:pt modelId="{442F104F-B2A9-4DCB-BD47-5908A1F670EE}" type="parTrans" cxnId="{0DB5A4B2-D05A-4B3E-8C08-E1AAF5A08907}">
      <dgm:prSet/>
      <dgm:spPr/>
      <dgm:t>
        <a:bodyPr/>
        <a:lstStyle/>
        <a:p>
          <a:endParaRPr lang="en-US">
            <a:latin typeface="Lato" panose="020F0502020204030203" pitchFamily="34" charset="0"/>
            <a:ea typeface="Lato" panose="020F0502020204030203" pitchFamily="34" charset="0"/>
            <a:cs typeface="Lato" panose="020F0502020204030203" pitchFamily="34" charset="0"/>
          </a:endParaRPr>
        </a:p>
      </dgm:t>
    </dgm:pt>
    <dgm:pt modelId="{4816FB04-3C14-4262-AD90-BE893C916884}" type="sibTrans" cxnId="{0DB5A4B2-D05A-4B3E-8C08-E1AAF5A08907}">
      <dgm:prSet/>
      <dgm:spPr/>
      <dgm:t>
        <a:bodyPr/>
        <a:lstStyle/>
        <a:p>
          <a:endParaRPr lang="en-US">
            <a:latin typeface="Lato" panose="020F0502020204030203" pitchFamily="34" charset="0"/>
            <a:ea typeface="Lato" panose="020F0502020204030203" pitchFamily="34" charset="0"/>
            <a:cs typeface="Lato" panose="020F0502020204030203" pitchFamily="34" charset="0"/>
          </a:endParaRPr>
        </a:p>
      </dgm:t>
    </dgm:pt>
    <dgm:pt modelId="{41542AD5-E39E-42B2-AFB0-99A10ED5DA93}">
      <dgm:prSet/>
      <dgm:spPr/>
      <dgm:t>
        <a:bodyPr/>
        <a:lstStyle/>
        <a:p>
          <a:r>
            <a:rPr lang="fr-FR" b="0" i="0" baseline="0">
              <a:latin typeface="Lato" panose="020F0502020204030203" pitchFamily="34" charset="0"/>
              <a:ea typeface="Lato" panose="020F0502020204030203" pitchFamily="34" charset="0"/>
              <a:cs typeface="Lato" panose="020F0502020204030203" pitchFamily="34" charset="0"/>
            </a:rPr>
            <a:t>Dr Pinheiro Barbosa Raquel Service de Neuropsychologie du CHU Purpan Toulouse</a:t>
          </a:r>
          <a:endParaRPr lang="en-US">
            <a:latin typeface="Lato" panose="020F0502020204030203" pitchFamily="34" charset="0"/>
            <a:ea typeface="Lato" panose="020F0502020204030203" pitchFamily="34" charset="0"/>
            <a:cs typeface="Lato" panose="020F0502020204030203" pitchFamily="34" charset="0"/>
          </a:endParaRPr>
        </a:p>
      </dgm:t>
    </dgm:pt>
    <dgm:pt modelId="{798FE6FA-0495-4A29-895A-4FA09772434A}" type="parTrans" cxnId="{D966F826-6A90-4313-A949-59ECDF8A5272}">
      <dgm:prSet/>
      <dgm:spPr/>
      <dgm:t>
        <a:bodyPr/>
        <a:lstStyle/>
        <a:p>
          <a:endParaRPr lang="en-US">
            <a:latin typeface="Lato" panose="020F0502020204030203" pitchFamily="34" charset="0"/>
            <a:ea typeface="Lato" panose="020F0502020204030203" pitchFamily="34" charset="0"/>
            <a:cs typeface="Lato" panose="020F0502020204030203" pitchFamily="34" charset="0"/>
          </a:endParaRPr>
        </a:p>
      </dgm:t>
    </dgm:pt>
    <dgm:pt modelId="{6CD806BB-2E1D-4ACF-904C-C1C2DE69E252}" type="sibTrans" cxnId="{D966F826-6A90-4313-A949-59ECDF8A5272}">
      <dgm:prSet/>
      <dgm:spPr/>
      <dgm:t>
        <a:bodyPr/>
        <a:lstStyle/>
        <a:p>
          <a:endParaRPr lang="en-US">
            <a:latin typeface="Lato" panose="020F0502020204030203" pitchFamily="34" charset="0"/>
            <a:ea typeface="Lato" panose="020F0502020204030203" pitchFamily="34" charset="0"/>
            <a:cs typeface="Lato" panose="020F0502020204030203" pitchFamily="34" charset="0"/>
          </a:endParaRPr>
        </a:p>
      </dgm:t>
    </dgm:pt>
    <dgm:pt modelId="{6FF2E530-2E58-4C94-9664-F57BCD506993}">
      <dgm:prSet/>
      <dgm:spPr/>
      <dgm:t>
        <a:bodyPr/>
        <a:lstStyle/>
        <a:p>
          <a:r>
            <a:rPr lang="fr-FR" b="0" i="0" baseline="0">
              <a:latin typeface="Lato" panose="020F0502020204030203" pitchFamily="34" charset="0"/>
              <a:ea typeface="Lato" panose="020F0502020204030203" pitchFamily="34" charset="0"/>
              <a:cs typeface="Lato" panose="020F0502020204030203" pitchFamily="34" charset="0"/>
            </a:rPr>
            <a:t>Blogs d’associations de malades atteints de neuropathie et polyneuropathie</a:t>
          </a:r>
          <a:endParaRPr lang="en-US" b="0">
            <a:latin typeface="Lato" panose="020F0502020204030203" pitchFamily="34" charset="0"/>
            <a:ea typeface="Lato" panose="020F0502020204030203" pitchFamily="34" charset="0"/>
            <a:cs typeface="Lato" panose="020F0502020204030203" pitchFamily="34" charset="0"/>
          </a:endParaRPr>
        </a:p>
      </dgm:t>
    </dgm:pt>
    <dgm:pt modelId="{2B00974B-BB54-4CE4-AAB2-EB4F34AE9088}" type="parTrans" cxnId="{A5D6F092-ECBF-4000-AFDC-4AE0113A059A}">
      <dgm:prSet/>
      <dgm:spPr/>
      <dgm:t>
        <a:bodyPr/>
        <a:lstStyle/>
        <a:p>
          <a:endParaRPr lang="en-US">
            <a:latin typeface="Lato" panose="020F0502020204030203" pitchFamily="34" charset="0"/>
            <a:ea typeface="Lato" panose="020F0502020204030203" pitchFamily="34" charset="0"/>
            <a:cs typeface="Lato" panose="020F0502020204030203" pitchFamily="34" charset="0"/>
          </a:endParaRPr>
        </a:p>
      </dgm:t>
    </dgm:pt>
    <dgm:pt modelId="{99777B00-8C1C-4F19-A363-7BCE28084CE8}" type="sibTrans" cxnId="{A5D6F092-ECBF-4000-AFDC-4AE0113A059A}">
      <dgm:prSet/>
      <dgm:spPr/>
      <dgm:t>
        <a:bodyPr/>
        <a:lstStyle/>
        <a:p>
          <a:endParaRPr lang="en-US">
            <a:latin typeface="Lato" panose="020F0502020204030203" pitchFamily="34" charset="0"/>
            <a:ea typeface="Lato" panose="020F0502020204030203" pitchFamily="34" charset="0"/>
            <a:cs typeface="Lato" panose="020F0502020204030203" pitchFamily="34" charset="0"/>
          </a:endParaRPr>
        </a:p>
      </dgm:t>
    </dgm:pt>
    <dgm:pt modelId="{6CC983AE-AC66-4A9F-A846-209B0A81D4A5}" type="pres">
      <dgm:prSet presAssocID="{E34E933C-F859-4EC5-A8B6-41DD3088A6B6}" presName="diagram" presStyleCnt="0">
        <dgm:presLayoutVars>
          <dgm:dir/>
          <dgm:resizeHandles val="exact"/>
        </dgm:presLayoutVars>
      </dgm:prSet>
      <dgm:spPr/>
    </dgm:pt>
    <dgm:pt modelId="{AC45355F-ED2E-4D3B-8E6A-76BE530988ED}" type="pres">
      <dgm:prSet presAssocID="{991C6AD3-B0DA-486E-B6CE-339ABFE3524C}" presName="node" presStyleLbl="node1" presStyleIdx="0" presStyleCnt="4" custScaleX="74698" custScaleY="104783">
        <dgm:presLayoutVars>
          <dgm:bulletEnabled val="1"/>
        </dgm:presLayoutVars>
      </dgm:prSet>
      <dgm:spPr/>
    </dgm:pt>
    <dgm:pt modelId="{7822FA9C-AA3A-41D6-8F8F-C4482FE26510}" type="pres">
      <dgm:prSet presAssocID="{78312564-286D-4420-8EC8-12EC77B96874}" presName="sibTrans" presStyleCnt="0"/>
      <dgm:spPr/>
    </dgm:pt>
    <dgm:pt modelId="{9D007F5D-EAA4-49E4-9849-29E586818C1F}" type="pres">
      <dgm:prSet presAssocID="{E469359D-5AFE-497D-BBBB-8CE0A412E7B0}" presName="node" presStyleLbl="node1" presStyleIdx="1" presStyleCnt="4">
        <dgm:presLayoutVars>
          <dgm:bulletEnabled val="1"/>
        </dgm:presLayoutVars>
      </dgm:prSet>
      <dgm:spPr/>
    </dgm:pt>
    <dgm:pt modelId="{1D7BC30F-75D6-4412-BFE2-B38C1F3E6E79}" type="pres">
      <dgm:prSet presAssocID="{4816FB04-3C14-4262-AD90-BE893C916884}" presName="sibTrans" presStyleCnt="0"/>
      <dgm:spPr/>
    </dgm:pt>
    <dgm:pt modelId="{2FD99F55-B4DC-440A-8473-4F8030F84724}" type="pres">
      <dgm:prSet presAssocID="{41542AD5-E39E-42B2-AFB0-99A10ED5DA93}" presName="node" presStyleLbl="node1" presStyleIdx="2" presStyleCnt="4">
        <dgm:presLayoutVars>
          <dgm:bulletEnabled val="1"/>
        </dgm:presLayoutVars>
      </dgm:prSet>
      <dgm:spPr/>
    </dgm:pt>
    <dgm:pt modelId="{9CDF8FBA-3B21-4F36-95E8-88D53D471F72}" type="pres">
      <dgm:prSet presAssocID="{6CD806BB-2E1D-4ACF-904C-C1C2DE69E252}" presName="sibTrans" presStyleCnt="0"/>
      <dgm:spPr/>
    </dgm:pt>
    <dgm:pt modelId="{0C71BC6C-F6DD-4E2B-BE0A-B9B786AF7136}" type="pres">
      <dgm:prSet presAssocID="{6FF2E530-2E58-4C94-9664-F57BCD506993}" presName="node" presStyleLbl="node1" presStyleIdx="3" presStyleCnt="4">
        <dgm:presLayoutVars>
          <dgm:bulletEnabled val="1"/>
        </dgm:presLayoutVars>
      </dgm:prSet>
      <dgm:spPr/>
    </dgm:pt>
  </dgm:ptLst>
  <dgm:cxnLst>
    <dgm:cxn modelId="{65065303-FD6F-4DE0-9372-9CBBBC2461F8}" type="presOf" srcId="{991C6AD3-B0DA-486E-B6CE-339ABFE3524C}" destId="{AC45355F-ED2E-4D3B-8E6A-76BE530988ED}" srcOrd="0" destOrd="0" presId="urn:microsoft.com/office/officeart/2005/8/layout/default"/>
    <dgm:cxn modelId="{3DD8A304-4CFC-4D5D-9D8E-E1C585BE93F6}" type="presOf" srcId="{6FF2E530-2E58-4C94-9664-F57BCD506993}" destId="{0C71BC6C-F6DD-4E2B-BE0A-B9B786AF7136}" srcOrd="0" destOrd="0" presId="urn:microsoft.com/office/officeart/2005/8/layout/default"/>
    <dgm:cxn modelId="{263DE310-EA98-486E-BBAA-F3A758601678}" type="presOf" srcId="{E34E933C-F859-4EC5-A8B6-41DD3088A6B6}" destId="{6CC983AE-AC66-4A9F-A846-209B0A81D4A5}" srcOrd="0" destOrd="0" presId="urn:microsoft.com/office/officeart/2005/8/layout/default"/>
    <dgm:cxn modelId="{D966F826-6A90-4313-A949-59ECDF8A5272}" srcId="{E34E933C-F859-4EC5-A8B6-41DD3088A6B6}" destId="{41542AD5-E39E-42B2-AFB0-99A10ED5DA93}" srcOrd="2" destOrd="0" parTransId="{798FE6FA-0495-4A29-895A-4FA09772434A}" sibTransId="{6CD806BB-2E1D-4ACF-904C-C1C2DE69E252}"/>
    <dgm:cxn modelId="{41E41889-8CE1-42C1-BECB-414FD81ECEC7}" type="presOf" srcId="{41542AD5-E39E-42B2-AFB0-99A10ED5DA93}" destId="{2FD99F55-B4DC-440A-8473-4F8030F84724}" srcOrd="0" destOrd="0" presId="urn:microsoft.com/office/officeart/2005/8/layout/default"/>
    <dgm:cxn modelId="{A5D6F092-ECBF-4000-AFDC-4AE0113A059A}" srcId="{E34E933C-F859-4EC5-A8B6-41DD3088A6B6}" destId="{6FF2E530-2E58-4C94-9664-F57BCD506993}" srcOrd="3" destOrd="0" parTransId="{2B00974B-BB54-4CE4-AAB2-EB4F34AE9088}" sibTransId="{99777B00-8C1C-4F19-A363-7BCE28084CE8}"/>
    <dgm:cxn modelId="{0DB5A4B2-D05A-4B3E-8C08-E1AAF5A08907}" srcId="{E34E933C-F859-4EC5-A8B6-41DD3088A6B6}" destId="{E469359D-5AFE-497D-BBBB-8CE0A412E7B0}" srcOrd="1" destOrd="0" parTransId="{442F104F-B2A9-4DCB-BD47-5908A1F670EE}" sibTransId="{4816FB04-3C14-4262-AD90-BE893C916884}"/>
    <dgm:cxn modelId="{14709DD8-F648-4679-BE78-DC8878B6E5C2}" srcId="{E34E933C-F859-4EC5-A8B6-41DD3088A6B6}" destId="{991C6AD3-B0DA-486E-B6CE-339ABFE3524C}" srcOrd="0" destOrd="0" parTransId="{51F62AB4-0E00-40A1-9E63-72894FAE8217}" sibTransId="{78312564-286D-4420-8EC8-12EC77B96874}"/>
    <dgm:cxn modelId="{F1D1C1E5-B48D-411B-92FE-1F71B9303E4E}" type="presOf" srcId="{E469359D-5AFE-497D-BBBB-8CE0A412E7B0}" destId="{9D007F5D-EAA4-49E4-9849-29E586818C1F}" srcOrd="0" destOrd="0" presId="urn:microsoft.com/office/officeart/2005/8/layout/default"/>
    <dgm:cxn modelId="{E7B927C4-37C0-459D-B6F2-73F042AFB194}" type="presParOf" srcId="{6CC983AE-AC66-4A9F-A846-209B0A81D4A5}" destId="{AC45355F-ED2E-4D3B-8E6A-76BE530988ED}" srcOrd="0" destOrd="0" presId="urn:microsoft.com/office/officeart/2005/8/layout/default"/>
    <dgm:cxn modelId="{62C4D4F1-7CE6-4518-96B1-ACF770A0DDD5}" type="presParOf" srcId="{6CC983AE-AC66-4A9F-A846-209B0A81D4A5}" destId="{7822FA9C-AA3A-41D6-8F8F-C4482FE26510}" srcOrd="1" destOrd="0" presId="urn:microsoft.com/office/officeart/2005/8/layout/default"/>
    <dgm:cxn modelId="{27236C34-7067-4DAE-B5E4-7A1B58043293}" type="presParOf" srcId="{6CC983AE-AC66-4A9F-A846-209B0A81D4A5}" destId="{9D007F5D-EAA4-49E4-9849-29E586818C1F}" srcOrd="2" destOrd="0" presId="urn:microsoft.com/office/officeart/2005/8/layout/default"/>
    <dgm:cxn modelId="{AEF440DA-6391-4131-B421-7F127411A1EB}" type="presParOf" srcId="{6CC983AE-AC66-4A9F-A846-209B0A81D4A5}" destId="{1D7BC30F-75D6-4412-BFE2-B38C1F3E6E79}" srcOrd="3" destOrd="0" presId="urn:microsoft.com/office/officeart/2005/8/layout/default"/>
    <dgm:cxn modelId="{1380434C-03E8-4CCC-A202-CB29DC6658DC}" type="presParOf" srcId="{6CC983AE-AC66-4A9F-A846-209B0A81D4A5}" destId="{2FD99F55-B4DC-440A-8473-4F8030F84724}" srcOrd="4" destOrd="0" presId="urn:microsoft.com/office/officeart/2005/8/layout/default"/>
    <dgm:cxn modelId="{74A527F4-CE5B-45C8-93E8-B7208F0F8921}" type="presParOf" srcId="{6CC983AE-AC66-4A9F-A846-209B0A81D4A5}" destId="{9CDF8FBA-3B21-4F36-95E8-88D53D471F72}" srcOrd="5" destOrd="0" presId="urn:microsoft.com/office/officeart/2005/8/layout/default"/>
    <dgm:cxn modelId="{F03841BC-C55A-4164-967B-510820929C62}" type="presParOf" srcId="{6CC983AE-AC66-4A9F-A846-209B0A81D4A5}" destId="{0C71BC6C-F6DD-4E2B-BE0A-B9B786AF7136}" srcOrd="6" destOrd="0" presId="urn:microsoft.com/office/officeart/2005/8/layout/default"/>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E34E933C-F859-4EC5-A8B6-41DD3088A6B6}" type="doc">
      <dgm:prSet loTypeId="urn:microsoft.com/office/officeart/2005/8/layout/default" loCatId="list" qsTypeId="urn:microsoft.com/office/officeart/2005/8/quickstyle/simple5" qsCatId="simple" csTypeId="urn:microsoft.com/office/officeart/2005/8/colors/colorful2" csCatId="colorful" phldr="1"/>
      <dgm:spPr/>
      <dgm:t>
        <a:bodyPr/>
        <a:lstStyle/>
        <a:p>
          <a:endParaRPr lang="en-US"/>
        </a:p>
      </dgm:t>
    </dgm:pt>
    <dgm:pt modelId="{96873834-E908-4D30-B4B8-8CDFDB35CF0E}">
      <dgm:prSet custT="1"/>
      <dgm:spPr/>
      <dgm:t>
        <a:bodyPr/>
        <a:lstStyle/>
        <a:p>
          <a:r>
            <a:rPr lang="fr-FR" sz="1600" b="1"/>
            <a:t>Un don à notre association partenaire</a:t>
          </a:r>
          <a:r>
            <a:rPr lang="fr-FR" sz="1600"/>
            <a:t> : Vous pouvez également effectuer un don direct à:</a:t>
          </a:r>
        </a:p>
        <a:p>
          <a:r>
            <a:rPr lang="fr-FR" sz="1600"/>
            <a:t> </a:t>
          </a:r>
          <a:r>
            <a:rPr lang="fr-FR" sz="1600" b="1" i="0">
              <a:solidFill>
                <a:schemeClr val="tx1"/>
              </a:solidFill>
            </a:rPr>
            <a:t>Association Française contre les Neuropathies Périphériques</a:t>
          </a:r>
        </a:p>
        <a:p>
          <a:r>
            <a:rPr lang="fr-FR" sz="1600">
              <a:solidFill>
                <a:schemeClr val="tx1"/>
              </a:solidFill>
              <a:latin typeface="Lato" panose="020F0502020204030203" pitchFamily="34" charset="0"/>
              <a:ea typeface="Lato" panose="020F0502020204030203" pitchFamily="34" charset="0"/>
              <a:cs typeface="Lato" panose="020F0502020204030203" pitchFamily="34" charset="0"/>
            </a:rPr>
            <a:t>Lien https://</a:t>
          </a:r>
          <a:r>
            <a:rPr lang="fr-FR" sz="1600">
              <a:solidFill>
                <a:srgbClr val="FFC000"/>
              </a:solidFill>
              <a:latin typeface="Lato" panose="020F0502020204030203" pitchFamily="34" charset="0"/>
              <a:ea typeface="Lato" panose="020F0502020204030203" pitchFamily="34" charset="0"/>
              <a:cs typeface="Lato" panose="020F0502020204030203" pitchFamily="34" charset="0"/>
              <a:hlinkClick xmlns:r="http://schemas.openxmlformats.org/officeDocument/2006/relationships" r:id="rId1">
                <a:extLst>
                  <a:ext uri="{A12FA001-AC4F-418D-AE19-62706E023703}">
                    <ahyp:hlinkClr xmlns:ahyp="http://schemas.microsoft.com/office/drawing/2018/hyperlinkcolor" val="tx"/>
                  </a:ext>
                </a:extLst>
              </a:hlinkClick>
            </a:rPr>
            <a:t>www.neuropathies-peripheriques.org</a:t>
          </a:r>
          <a:endParaRPr lang="en-US" sz="1600">
            <a:solidFill>
              <a:srgbClr val="FFC000"/>
            </a:solidFill>
            <a:latin typeface="Lato" panose="020F0502020204030203" pitchFamily="34" charset="0"/>
            <a:ea typeface="Lato" panose="020F0502020204030203" pitchFamily="34" charset="0"/>
            <a:cs typeface="Lato" panose="020F0502020204030203" pitchFamily="34" charset="0"/>
          </a:endParaRPr>
        </a:p>
      </dgm:t>
    </dgm:pt>
    <dgm:pt modelId="{94D6651F-0F12-4406-9F1D-D255F842EA8F}" type="parTrans" cxnId="{3A650A63-31CB-4673-816F-502ACB7E710B}">
      <dgm:prSet/>
      <dgm:spPr/>
      <dgm:t>
        <a:bodyPr/>
        <a:lstStyle/>
        <a:p>
          <a:endParaRPr lang="en-US">
            <a:latin typeface="Lato" panose="020F0502020204030203" pitchFamily="34" charset="0"/>
            <a:ea typeface="Lato" panose="020F0502020204030203" pitchFamily="34" charset="0"/>
            <a:cs typeface="Lato" panose="020F0502020204030203" pitchFamily="34" charset="0"/>
          </a:endParaRPr>
        </a:p>
      </dgm:t>
    </dgm:pt>
    <dgm:pt modelId="{C1510632-1609-46D9-B062-F7A311E9FAF7}" type="sibTrans" cxnId="{3A650A63-31CB-4673-816F-502ACB7E710B}">
      <dgm:prSet/>
      <dgm:spPr/>
      <dgm:t>
        <a:bodyPr/>
        <a:lstStyle/>
        <a:p>
          <a:endParaRPr lang="en-US">
            <a:latin typeface="Lato" panose="020F0502020204030203" pitchFamily="34" charset="0"/>
            <a:ea typeface="Lato" panose="020F0502020204030203" pitchFamily="34" charset="0"/>
            <a:cs typeface="Lato" panose="020F0502020204030203" pitchFamily="34" charset="0"/>
          </a:endParaRPr>
        </a:p>
      </dgm:t>
    </dgm:pt>
    <dgm:pt modelId="{4B822F5C-0A49-4AF0-A3A0-3C8AA47E929E}">
      <dgm:prSet custT="1"/>
      <dgm:spPr/>
      <dgm:t>
        <a:bodyPr/>
        <a:lstStyle/>
        <a:p>
          <a:r>
            <a:rPr lang="fr-FR" sz="1600" b="1"/>
            <a:t>Un sponsoring classique</a:t>
          </a:r>
          <a:r>
            <a:rPr lang="fr-FR" sz="1600"/>
            <a:t> : </a:t>
          </a:r>
        </a:p>
        <a:p>
          <a:r>
            <a:rPr lang="fr-FR" sz="1600"/>
            <a:t>Votre entreprise soutient le projet en échange de visibilité </a:t>
          </a:r>
        </a:p>
        <a:p>
          <a:r>
            <a:rPr lang="fr-FR" sz="1600"/>
            <a:t>(Soutien financier ou  fourniture d’équipements)</a:t>
          </a:r>
          <a:endParaRPr lang="en-US" sz="1600">
            <a:latin typeface="Lato" panose="020F0502020204030203" pitchFamily="34" charset="0"/>
            <a:ea typeface="Lato" panose="020F0502020204030203" pitchFamily="34" charset="0"/>
            <a:cs typeface="Lato" panose="020F0502020204030203" pitchFamily="34" charset="0"/>
          </a:endParaRPr>
        </a:p>
      </dgm:t>
    </dgm:pt>
    <dgm:pt modelId="{5FA8C191-C01A-4350-9A9A-AB7C48D18B5F}" type="parTrans" cxnId="{7AEAC4B7-6EE4-40D8-ACAF-DBAD93DBF95E}">
      <dgm:prSet/>
      <dgm:spPr/>
      <dgm:t>
        <a:bodyPr/>
        <a:lstStyle/>
        <a:p>
          <a:endParaRPr lang="fr-FR"/>
        </a:p>
      </dgm:t>
    </dgm:pt>
    <dgm:pt modelId="{05963BCE-70C3-4FE1-8F22-D78F34C6C98E}" type="sibTrans" cxnId="{7AEAC4B7-6EE4-40D8-ACAF-DBAD93DBF95E}">
      <dgm:prSet/>
      <dgm:spPr/>
      <dgm:t>
        <a:bodyPr/>
        <a:lstStyle/>
        <a:p>
          <a:endParaRPr lang="fr-FR"/>
        </a:p>
      </dgm:t>
    </dgm:pt>
    <dgm:pt modelId="{6CC983AE-AC66-4A9F-A846-209B0A81D4A5}" type="pres">
      <dgm:prSet presAssocID="{E34E933C-F859-4EC5-A8B6-41DD3088A6B6}" presName="diagram" presStyleCnt="0">
        <dgm:presLayoutVars>
          <dgm:dir/>
          <dgm:resizeHandles val="exact"/>
        </dgm:presLayoutVars>
      </dgm:prSet>
      <dgm:spPr/>
    </dgm:pt>
    <dgm:pt modelId="{E45E0C8B-A955-40EF-A49F-A76AE961235B}" type="pres">
      <dgm:prSet presAssocID="{4B822F5C-0A49-4AF0-A3A0-3C8AA47E929E}" presName="node" presStyleLbl="node1" presStyleIdx="0" presStyleCnt="2" custLinFactNeighborX="-605" custLinFactNeighborY="-1679">
        <dgm:presLayoutVars>
          <dgm:bulletEnabled val="1"/>
        </dgm:presLayoutVars>
      </dgm:prSet>
      <dgm:spPr/>
    </dgm:pt>
    <dgm:pt modelId="{F43262AD-32D0-4262-A6F9-306BC8B28E3A}" type="pres">
      <dgm:prSet presAssocID="{05963BCE-70C3-4FE1-8F22-D78F34C6C98E}" presName="sibTrans" presStyleCnt="0"/>
      <dgm:spPr/>
    </dgm:pt>
    <dgm:pt modelId="{6C7C7A68-CF22-471B-81FF-7ABE6470C516}" type="pres">
      <dgm:prSet presAssocID="{96873834-E908-4D30-B4B8-8CDFDB35CF0E}" presName="node" presStyleLbl="node1" presStyleIdx="1" presStyleCnt="2" custLinFactNeighborX="3941" custLinFactNeighborY="595">
        <dgm:presLayoutVars>
          <dgm:bulletEnabled val="1"/>
        </dgm:presLayoutVars>
      </dgm:prSet>
      <dgm:spPr/>
    </dgm:pt>
  </dgm:ptLst>
  <dgm:cxnLst>
    <dgm:cxn modelId="{263DE310-EA98-486E-BBAA-F3A758601678}" type="presOf" srcId="{E34E933C-F859-4EC5-A8B6-41DD3088A6B6}" destId="{6CC983AE-AC66-4A9F-A846-209B0A81D4A5}" srcOrd="0" destOrd="0" presId="urn:microsoft.com/office/officeart/2005/8/layout/default"/>
    <dgm:cxn modelId="{3A650A63-31CB-4673-816F-502ACB7E710B}" srcId="{E34E933C-F859-4EC5-A8B6-41DD3088A6B6}" destId="{96873834-E908-4D30-B4B8-8CDFDB35CF0E}" srcOrd="1" destOrd="0" parTransId="{94D6651F-0F12-4406-9F1D-D255F842EA8F}" sibTransId="{C1510632-1609-46D9-B062-F7A311E9FAF7}"/>
    <dgm:cxn modelId="{CEA9949B-E385-4999-8AAD-3F850A359B05}" type="presOf" srcId="{4B822F5C-0A49-4AF0-A3A0-3C8AA47E929E}" destId="{E45E0C8B-A955-40EF-A49F-A76AE961235B}" srcOrd="0" destOrd="0" presId="urn:microsoft.com/office/officeart/2005/8/layout/default"/>
    <dgm:cxn modelId="{7AEAC4B7-6EE4-40D8-ACAF-DBAD93DBF95E}" srcId="{E34E933C-F859-4EC5-A8B6-41DD3088A6B6}" destId="{4B822F5C-0A49-4AF0-A3A0-3C8AA47E929E}" srcOrd="0" destOrd="0" parTransId="{5FA8C191-C01A-4350-9A9A-AB7C48D18B5F}" sibTransId="{05963BCE-70C3-4FE1-8F22-D78F34C6C98E}"/>
    <dgm:cxn modelId="{D44EBEFB-789C-4A51-9A95-14B9785EDD7D}" type="presOf" srcId="{96873834-E908-4D30-B4B8-8CDFDB35CF0E}" destId="{6C7C7A68-CF22-471B-81FF-7ABE6470C516}" srcOrd="0" destOrd="0" presId="urn:microsoft.com/office/officeart/2005/8/layout/default"/>
    <dgm:cxn modelId="{89F4EC19-5CE1-4420-A2E2-5F276B31CF7E}" type="presParOf" srcId="{6CC983AE-AC66-4A9F-A846-209B0A81D4A5}" destId="{E45E0C8B-A955-40EF-A49F-A76AE961235B}" srcOrd="0" destOrd="0" presId="urn:microsoft.com/office/officeart/2005/8/layout/default"/>
    <dgm:cxn modelId="{6603BF9F-0EFB-46B2-9736-98390E9DF674}" type="presParOf" srcId="{6CC983AE-AC66-4A9F-A846-209B0A81D4A5}" destId="{F43262AD-32D0-4262-A6F9-306BC8B28E3A}" srcOrd="1" destOrd="0" presId="urn:microsoft.com/office/officeart/2005/8/layout/default"/>
    <dgm:cxn modelId="{C456B94B-153D-4EAB-8D17-FD34F5DEF608}" type="presParOf" srcId="{6CC983AE-AC66-4A9F-A846-209B0A81D4A5}" destId="{6C7C7A68-CF22-471B-81FF-7ABE6470C516}" srcOrd="2" destOrd="0" presId="urn:microsoft.com/office/officeart/2005/8/layout/defaul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6CAC632-90EC-4949-AB04-E011F06C5C4B}">
      <dsp:nvSpPr>
        <dsp:cNvPr id="0" name=""/>
        <dsp:cNvSpPr/>
      </dsp:nvSpPr>
      <dsp:spPr>
        <a:xfrm>
          <a:off x="3314038" y="360909"/>
          <a:ext cx="4897644" cy="4897644"/>
        </a:xfrm>
        <a:prstGeom prst="pie">
          <a:avLst>
            <a:gd name="adj1" fmla="val 16200000"/>
            <a:gd name="adj2" fmla="val 20520000"/>
          </a:avLst>
        </a:prstGeom>
        <a:solidFill>
          <a:schemeClr val="tx2">
            <a:lumMod val="50000"/>
            <a:lumOff val="5000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b="1" kern="1200"/>
            <a:t>Relier Narbonne à Dakar (A/ R), soit près de 10 000 km.</a:t>
          </a:r>
          <a:endParaRPr lang="en-US" sz="1400" kern="1200"/>
        </a:p>
      </dsp:txBody>
      <dsp:txXfrm>
        <a:off x="5868976" y="1184180"/>
        <a:ext cx="1574242" cy="1049495"/>
      </dsp:txXfrm>
    </dsp:sp>
    <dsp:sp modelId="{F6B42C3E-7481-45EF-A3E5-66756B59D0D8}">
      <dsp:nvSpPr>
        <dsp:cNvPr id="0" name=""/>
        <dsp:cNvSpPr/>
      </dsp:nvSpPr>
      <dsp:spPr>
        <a:xfrm>
          <a:off x="3356018" y="491513"/>
          <a:ext cx="4897644" cy="4897644"/>
        </a:xfrm>
        <a:prstGeom prst="pie">
          <a:avLst>
            <a:gd name="adj1" fmla="val 20520000"/>
            <a:gd name="adj2" fmla="val 3240000"/>
          </a:avLst>
        </a:prstGeom>
        <a:solidFill>
          <a:schemeClr val="tx2">
            <a:lumMod val="50000"/>
            <a:lumOff val="5000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b="1" kern="1200"/>
            <a:t>Possibilité de vivre pleinement malgré une neuropathie périphérique</a:t>
          </a:r>
          <a:endParaRPr lang="en-US" sz="1400" kern="1200"/>
        </a:p>
      </dsp:txBody>
      <dsp:txXfrm>
        <a:off x="6510334" y="2729270"/>
        <a:ext cx="1457632" cy="1166105"/>
      </dsp:txXfrm>
    </dsp:sp>
    <dsp:sp modelId="{B992F588-B973-4961-A06B-C654DCDAB598}">
      <dsp:nvSpPr>
        <dsp:cNvPr id="0" name=""/>
        <dsp:cNvSpPr/>
      </dsp:nvSpPr>
      <dsp:spPr>
        <a:xfrm>
          <a:off x="3288043" y="576235"/>
          <a:ext cx="4897644" cy="4897644"/>
        </a:xfrm>
        <a:prstGeom prst="pie">
          <a:avLst>
            <a:gd name="adj1" fmla="val 3240000"/>
            <a:gd name="adj2" fmla="val 7560000"/>
          </a:avLst>
        </a:prstGeom>
        <a:solidFill>
          <a:schemeClr val="tx2">
            <a:lumMod val="50000"/>
            <a:lumOff val="5000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b="1" kern="1200"/>
            <a:t>Explorer les effets de la conduite moto sur la neuropathie et le handicap.</a:t>
          </a:r>
          <a:endParaRPr lang="en-US" sz="1400" kern="1200"/>
        </a:p>
      </dsp:txBody>
      <dsp:txXfrm>
        <a:off x="5037202" y="4016247"/>
        <a:ext cx="1399326" cy="1282716"/>
      </dsp:txXfrm>
    </dsp:sp>
    <dsp:sp modelId="{1E05484E-3607-479E-8C89-5590855B36CD}">
      <dsp:nvSpPr>
        <dsp:cNvPr id="0" name=""/>
        <dsp:cNvSpPr/>
      </dsp:nvSpPr>
      <dsp:spPr>
        <a:xfrm>
          <a:off x="3134458" y="491513"/>
          <a:ext cx="4897644" cy="4897644"/>
        </a:xfrm>
        <a:prstGeom prst="pie">
          <a:avLst>
            <a:gd name="adj1" fmla="val 7560000"/>
            <a:gd name="adj2" fmla="val 11880000"/>
          </a:avLst>
        </a:prstGeom>
        <a:solidFill>
          <a:schemeClr val="tx2">
            <a:lumMod val="50000"/>
            <a:lumOff val="5000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b="1" kern="1200"/>
            <a:t>Sensibiliser les malades et le public à la polyneuropathie.</a:t>
          </a:r>
          <a:endParaRPr lang="en-US" sz="1400" kern="1200"/>
        </a:p>
      </dsp:txBody>
      <dsp:txXfrm>
        <a:off x="3420154" y="2729270"/>
        <a:ext cx="1457632" cy="1166105"/>
      </dsp:txXfrm>
    </dsp:sp>
    <dsp:sp modelId="{F6E9D42C-7021-446F-B25F-74A8BC05A48B}">
      <dsp:nvSpPr>
        <dsp:cNvPr id="0" name=""/>
        <dsp:cNvSpPr/>
      </dsp:nvSpPr>
      <dsp:spPr>
        <a:xfrm>
          <a:off x="3176438" y="360909"/>
          <a:ext cx="4897644" cy="4897644"/>
        </a:xfrm>
        <a:prstGeom prst="pie">
          <a:avLst>
            <a:gd name="adj1" fmla="val 11880000"/>
            <a:gd name="adj2" fmla="val 16200000"/>
          </a:avLst>
        </a:prstGeom>
        <a:solidFill>
          <a:schemeClr val="tx2">
            <a:lumMod val="50000"/>
            <a:lumOff val="5000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b="1" kern="1200"/>
            <a:t>Créer du contenu inspirant pour les motards et les personnes handicapées.</a:t>
          </a:r>
          <a:endParaRPr lang="en-US" sz="1400" kern="1200"/>
        </a:p>
      </dsp:txBody>
      <dsp:txXfrm>
        <a:off x="3944901" y="1184180"/>
        <a:ext cx="1574242" cy="1049495"/>
      </dsp:txXfrm>
    </dsp:sp>
    <dsp:sp modelId="{EF46F1A2-246A-4A24-940B-2B47CCAB5186}">
      <dsp:nvSpPr>
        <dsp:cNvPr id="0" name=""/>
        <dsp:cNvSpPr/>
      </dsp:nvSpPr>
      <dsp:spPr>
        <a:xfrm>
          <a:off x="3010620" y="57722"/>
          <a:ext cx="5504019" cy="5504019"/>
        </a:xfrm>
        <a:prstGeom prst="circularArrow">
          <a:avLst>
            <a:gd name="adj1" fmla="val 5085"/>
            <a:gd name="adj2" fmla="val 327528"/>
            <a:gd name="adj3" fmla="val 20192361"/>
            <a:gd name="adj4" fmla="val 16200324"/>
            <a:gd name="adj5" fmla="val 5932"/>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CC01252A-D7A6-4103-9B5F-707C6FF00020}">
      <dsp:nvSpPr>
        <dsp:cNvPr id="0" name=""/>
        <dsp:cNvSpPr/>
      </dsp:nvSpPr>
      <dsp:spPr>
        <a:xfrm>
          <a:off x="3053169" y="188283"/>
          <a:ext cx="5504019" cy="5504019"/>
        </a:xfrm>
        <a:prstGeom prst="circularArrow">
          <a:avLst>
            <a:gd name="adj1" fmla="val 5085"/>
            <a:gd name="adj2" fmla="val 327528"/>
            <a:gd name="adj3" fmla="val 2912753"/>
            <a:gd name="adj4" fmla="val 20519953"/>
            <a:gd name="adj5" fmla="val 5932"/>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6B96B1E5-6602-49BE-89E1-62381C036DC9}">
      <dsp:nvSpPr>
        <dsp:cNvPr id="0" name=""/>
        <dsp:cNvSpPr/>
      </dsp:nvSpPr>
      <dsp:spPr>
        <a:xfrm>
          <a:off x="2984856" y="273251"/>
          <a:ext cx="5504019" cy="5504019"/>
        </a:xfrm>
        <a:prstGeom prst="circularArrow">
          <a:avLst>
            <a:gd name="adj1" fmla="val 5085"/>
            <a:gd name="adj2" fmla="val 327528"/>
            <a:gd name="adj3" fmla="val 7232777"/>
            <a:gd name="adj4" fmla="val 3239695"/>
            <a:gd name="adj5" fmla="val 5932"/>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2BA763F0-0A13-4800-8868-6BB109109936}">
      <dsp:nvSpPr>
        <dsp:cNvPr id="0" name=""/>
        <dsp:cNvSpPr/>
      </dsp:nvSpPr>
      <dsp:spPr>
        <a:xfrm>
          <a:off x="2830932" y="188283"/>
          <a:ext cx="5504019" cy="5504019"/>
        </a:xfrm>
        <a:prstGeom prst="circularArrow">
          <a:avLst>
            <a:gd name="adj1" fmla="val 5085"/>
            <a:gd name="adj2" fmla="val 327528"/>
            <a:gd name="adj3" fmla="val 11552519"/>
            <a:gd name="adj4" fmla="val 7559718"/>
            <a:gd name="adj5" fmla="val 5932"/>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01E71BB3-0DB7-464C-A334-DABE0E335F56}">
      <dsp:nvSpPr>
        <dsp:cNvPr id="0" name=""/>
        <dsp:cNvSpPr/>
      </dsp:nvSpPr>
      <dsp:spPr>
        <a:xfrm>
          <a:off x="2873481" y="57722"/>
          <a:ext cx="5504019" cy="5504019"/>
        </a:xfrm>
        <a:prstGeom prst="circularArrow">
          <a:avLst>
            <a:gd name="adj1" fmla="val 5085"/>
            <a:gd name="adj2" fmla="val 327528"/>
            <a:gd name="adj3" fmla="val 15872148"/>
            <a:gd name="adj4" fmla="val 11880111"/>
            <a:gd name="adj5" fmla="val 5932"/>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45750BE-9E91-4738-9DEA-29D01DCE1C38}">
      <dsp:nvSpPr>
        <dsp:cNvPr id="0" name=""/>
        <dsp:cNvSpPr/>
      </dsp:nvSpPr>
      <dsp:spPr>
        <a:xfrm>
          <a:off x="0" y="561859"/>
          <a:ext cx="2043689" cy="1226213"/>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fr-FR" sz="1100" i="0" kern="1200" baseline="0">
              <a:latin typeface="Lato" panose="020F0502020204030203" pitchFamily="34" charset="0"/>
              <a:ea typeface="Lato" panose="020F0502020204030203" pitchFamily="34" charset="0"/>
              <a:cs typeface="Lato" panose="020F0502020204030203" pitchFamily="34" charset="0"/>
            </a:rPr>
            <a:t>Etudier les effets de la conduite sur les symptômes de ma pathologie et ses dommages collatéraux.</a:t>
          </a:r>
          <a:endParaRPr lang="en-US" sz="1100" kern="1200">
            <a:latin typeface="Lato" panose="020F0502020204030203" pitchFamily="34" charset="0"/>
            <a:ea typeface="Lato" panose="020F0502020204030203" pitchFamily="34" charset="0"/>
            <a:cs typeface="Lato" panose="020F0502020204030203" pitchFamily="34" charset="0"/>
          </a:endParaRPr>
        </a:p>
      </dsp:txBody>
      <dsp:txXfrm>
        <a:off x="0" y="561859"/>
        <a:ext cx="2043689" cy="1226213"/>
      </dsp:txXfrm>
    </dsp:sp>
    <dsp:sp modelId="{2F830D67-1E20-40A7-A9F8-B6E0D6354A2C}">
      <dsp:nvSpPr>
        <dsp:cNvPr id="0" name=""/>
        <dsp:cNvSpPr/>
      </dsp:nvSpPr>
      <dsp:spPr>
        <a:xfrm>
          <a:off x="2248058" y="561859"/>
          <a:ext cx="2043689" cy="1226213"/>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fr-FR" sz="1100" b="0" i="0" kern="1200" baseline="0">
              <a:latin typeface="Lato" panose="020F0502020204030203" pitchFamily="34" charset="0"/>
              <a:ea typeface="Lato" panose="020F0502020204030203" pitchFamily="34" charset="0"/>
              <a:cs typeface="Lato" panose="020F0502020204030203" pitchFamily="34" charset="0"/>
            </a:rPr>
            <a:t>Analyser l’impact des vibrations et de la posture moto sur les symptômes neurologiques.</a:t>
          </a:r>
          <a:endParaRPr lang="en-US" sz="1100" kern="1200">
            <a:latin typeface="Lato" panose="020F0502020204030203" pitchFamily="34" charset="0"/>
            <a:ea typeface="Lato" panose="020F0502020204030203" pitchFamily="34" charset="0"/>
            <a:cs typeface="Lato" panose="020F0502020204030203" pitchFamily="34" charset="0"/>
          </a:endParaRPr>
        </a:p>
      </dsp:txBody>
      <dsp:txXfrm>
        <a:off x="2248058" y="561859"/>
        <a:ext cx="2043689" cy="1226213"/>
      </dsp:txXfrm>
    </dsp:sp>
    <dsp:sp modelId="{949CFF14-1538-4E94-AC43-A8B0BFEAD520}">
      <dsp:nvSpPr>
        <dsp:cNvPr id="0" name=""/>
        <dsp:cNvSpPr/>
      </dsp:nvSpPr>
      <dsp:spPr>
        <a:xfrm>
          <a:off x="4496116" y="561859"/>
          <a:ext cx="2043689" cy="1226213"/>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fr-FR" sz="1100" b="0" i="0" kern="1200" baseline="0">
              <a:latin typeface="Lato" panose="020F0502020204030203" pitchFamily="34" charset="0"/>
              <a:ea typeface="Lato" panose="020F0502020204030203" pitchFamily="34" charset="0"/>
              <a:cs typeface="Lato" panose="020F0502020204030203" pitchFamily="34" charset="0"/>
            </a:rPr>
            <a:t>Collecter des données biométriques et qualitatives tout au long du trajet.</a:t>
          </a:r>
          <a:endParaRPr lang="en-US" sz="1100" kern="1200">
            <a:latin typeface="Lato" panose="020F0502020204030203" pitchFamily="34" charset="0"/>
            <a:ea typeface="Lato" panose="020F0502020204030203" pitchFamily="34" charset="0"/>
            <a:cs typeface="Lato" panose="020F0502020204030203" pitchFamily="34" charset="0"/>
          </a:endParaRPr>
        </a:p>
      </dsp:txBody>
      <dsp:txXfrm>
        <a:off x="4496116" y="561859"/>
        <a:ext cx="2043689" cy="1226213"/>
      </dsp:txXfrm>
    </dsp:sp>
    <dsp:sp modelId="{6EEFC341-F1EF-4EFB-AE24-4FD1A4939D61}">
      <dsp:nvSpPr>
        <dsp:cNvPr id="0" name=""/>
        <dsp:cNvSpPr/>
      </dsp:nvSpPr>
      <dsp:spPr>
        <a:xfrm>
          <a:off x="0" y="1992441"/>
          <a:ext cx="2043689" cy="1226213"/>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fr-FR" sz="1100" b="0" i="0" kern="1200" baseline="0">
              <a:latin typeface="Lato" panose="020F0502020204030203" pitchFamily="34" charset="0"/>
              <a:ea typeface="Lato" panose="020F0502020204030203" pitchFamily="34" charset="0"/>
              <a:cs typeface="Lato" panose="020F0502020204030203" pitchFamily="34" charset="0"/>
            </a:rPr>
            <a:t>Travailler avec des </a:t>
          </a:r>
          <a:r>
            <a:rPr lang="fr-FR" sz="1100" b="0" i="0" kern="1200" baseline="0" err="1">
              <a:latin typeface="Lato" panose="020F0502020204030203" pitchFamily="34" charset="0"/>
              <a:ea typeface="Lato" panose="020F0502020204030203" pitchFamily="34" charset="0"/>
              <a:cs typeface="Lato" panose="020F0502020204030203" pitchFamily="34" charset="0"/>
            </a:rPr>
            <a:t>medecins</a:t>
          </a:r>
          <a:r>
            <a:rPr lang="fr-FR" sz="1100" b="0" i="0" kern="1200" baseline="0">
              <a:latin typeface="Lato" panose="020F0502020204030203" pitchFamily="34" charset="0"/>
              <a:ea typeface="Lato" panose="020F0502020204030203" pitchFamily="34" charset="0"/>
              <a:cs typeface="Lato" panose="020F0502020204030203" pitchFamily="34" charset="0"/>
            </a:rPr>
            <a:t> en neurologie pour une étude de cas approfondie.</a:t>
          </a:r>
          <a:endParaRPr lang="en-US" sz="1100" kern="1200">
            <a:latin typeface="Lato" panose="020F0502020204030203" pitchFamily="34" charset="0"/>
            <a:ea typeface="Lato" panose="020F0502020204030203" pitchFamily="34" charset="0"/>
            <a:cs typeface="Lato" panose="020F0502020204030203" pitchFamily="34" charset="0"/>
          </a:endParaRPr>
        </a:p>
      </dsp:txBody>
      <dsp:txXfrm>
        <a:off x="0" y="1992441"/>
        <a:ext cx="2043689" cy="1226213"/>
      </dsp:txXfrm>
    </dsp:sp>
    <dsp:sp modelId="{772CD64E-1930-4E80-B60C-32EDE16532C4}">
      <dsp:nvSpPr>
        <dsp:cNvPr id="0" name=""/>
        <dsp:cNvSpPr/>
      </dsp:nvSpPr>
      <dsp:spPr>
        <a:xfrm>
          <a:off x="2248058" y="1992441"/>
          <a:ext cx="2043689" cy="1226213"/>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fr-FR" sz="1100" b="1" i="0" kern="1200" baseline="0">
              <a:latin typeface="Lato" panose="020F0502020204030203" pitchFamily="34" charset="0"/>
              <a:ea typeface="Lato" panose="020F0502020204030203" pitchFamily="34" charset="0"/>
              <a:cs typeface="Lato" panose="020F0502020204030203" pitchFamily="34" charset="0"/>
            </a:rPr>
            <a:t>Objectifs humains et sociétaux</a:t>
          </a:r>
          <a:endParaRPr lang="en-US" sz="1100" kern="1200">
            <a:latin typeface="Lato" panose="020F0502020204030203" pitchFamily="34" charset="0"/>
            <a:ea typeface="Lato" panose="020F0502020204030203" pitchFamily="34" charset="0"/>
            <a:cs typeface="Lato" panose="020F0502020204030203" pitchFamily="34" charset="0"/>
          </a:endParaRPr>
        </a:p>
      </dsp:txBody>
      <dsp:txXfrm>
        <a:off x="2248058" y="1992441"/>
        <a:ext cx="2043689" cy="1226213"/>
      </dsp:txXfrm>
    </dsp:sp>
    <dsp:sp modelId="{A335FCCC-1A28-47ED-B202-975CAB711211}">
      <dsp:nvSpPr>
        <dsp:cNvPr id="0" name=""/>
        <dsp:cNvSpPr/>
      </dsp:nvSpPr>
      <dsp:spPr>
        <a:xfrm>
          <a:off x="4496116" y="1992441"/>
          <a:ext cx="2043689" cy="1226213"/>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fr-FR" sz="1100" b="0" i="0" kern="1200" baseline="0">
              <a:latin typeface="Lato" panose="020F0502020204030203" pitchFamily="34" charset="0"/>
              <a:ea typeface="Lato" panose="020F0502020204030203" pitchFamily="34" charset="0"/>
              <a:cs typeface="Lato" panose="020F0502020204030203" pitchFamily="34" charset="0"/>
            </a:rPr>
            <a:t>Sensibiliser le grand public aux neuropathies et aux bienfaits des activités physiques adaptées.</a:t>
          </a:r>
          <a:endParaRPr lang="en-US" sz="1100" kern="1200">
            <a:latin typeface="Lato" panose="020F0502020204030203" pitchFamily="34" charset="0"/>
            <a:ea typeface="Lato" panose="020F0502020204030203" pitchFamily="34" charset="0"/>
            <a:cs typeface="Lato" panose="020F0502020204030203" pitchFamily="34" charset="0"/>
          </a:endParaRPr>
        </a:p>
      </dsp:txBody>
      <dsp:txXfrm>
        <a:off x="4496116" y="1992441"/>
        <a:ext cx="2043689" cy="1226213"/>
      </dsp:txXfrm>
    </dsp:sp>
    <dsp:sp modelId="{AF308ACC-0537-4F27-B922-10E0148D28ED}">
      <dsp:nvSpPr>
        <dsp:cNvPr id="0" name=""/>
        <dsp:cNvSpPr/>
      </dsp:nvSpPr>
      <dsp:spPr>
        <a:xfrm>
          <a:off x="0" y="3423024"/>
          <a:ext cx="2043689" cy="1226213"/>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fr-FR" sz="1100" b="0" i="0" kern="1200" baseline="0">
              <a:latin typeface="Lato" panose="020F0502020204030203" pitchFamily="34" charset="0"/>
              <a:ea typeface="Lato" panose="020F0502020204030203" pitchFamily="34" charset="0"/>
              <a:cs typeface="Lato" panose="020F0502020204030203" pitchFamily="34" charset="0"/>
            </a:rPr>
            <a:t>Partager mon expérience à travers des réseaux sociaux, un blog et un documentaire.</a:t>
          </a:r>
          <a:endParaRPr lang="en-US" sz="1100" kern="1200">
            <a:latin typeface="Lato" panose="020F0502020204030203" pitchFamily="34" charset="0"/>
            <a:ea typeface="Lato" panose="020F0502020204030203" pitchFamily="34" charset="0"/>
            <a:cs typeface="Lato" panose="020F0502020204030203" pitchFamily="34" charset="0"/>
          </a:endParaRPr>
        </a:p>
      </dsp:txBody>
      <dsp:txXfrm>
        <a:off x="0" y="3423024"/>
        <a:ext cx="2043689" cy="1226213"/>
      </dsp:txXfrm>
    </dsp:sp>
    <dsp:sp modelId="{0803152C-5B27-4093-89A2-21DC8E661BE3}">
      <dsp:nvSpPr>
        <dsp:cNvPr id="0" name=""/>
        <dsp:cNvSpPr/>
      </dsp:nvSpPr>
      <dsp:spPr>
        <a:xfrm>
          <a:off x="2248058" y="3423024"/>
          <a:ext cx="2043689" cy="1226213"/>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fr-FR" sz="1100" b="0" i="0" kern="1200" baseline="0">
              <a:latin typeface="Lato" panose="020F0502020204030203" pitchFamily="34" charset="0"/>
              <a:ea typeface="Lato" panose="020F0502020204030203" pitchFamily="34" charset="0"/>
              <a:cs typeface="Lato" panose="020F0502020204030203" pitchFamily="34" charset="0"/>
            </a:rPr>
            <a:t>Montrer qu’il est possible de dépasser ses limites, même avec une maladie chronique.</a:t>
          </a:r>
          <a:endParaRPr lang="en-US" sz="1100" kern="1200">
            <a:latin typeface="Lato" panose="020F0502020204030203" pitchFamily="34" charset="0"/>
            <a:ea typeface="Lato" panose="020F0502020204030203" pitchFamily="34" charset="0"/>
            <a:cs typeface="Lato" panose="020F0502020204030203" pitchFamily="34" charset="0"/>
          </a:endParaRPr>
        </a:p>
      </dsp:txBody>
      <dsp:txXfrm>
        <a:off x="2248058" y="3423024"/>
        <a:ext cx="2043689" cy="1226213"/>
      </dsp:txXfrm>
    </dsp:sp>
    <dsp:sp modelId="{E57BFE21-F8DC-4CEA-BA84-36CAD603BE17}">
      <dsp:nvSpPr>
        <dsp:cNvPr id="0" name=""/>
        <dsp:cNvSpPr/>
      </dsp:nvSpPr>
      <dsp:spPr>
        <a:xfrm>
          <a:off x="4496116" y="3423024"/>
          <a:ext cx="2043689" cy="1226213"/>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fr-FR" sz="1100" b="1" i="0" kern="1200" baseline="0">
              <a:latin typeface="Lato" panose="020F0502020204030203" pitchFamily="34" charset="0"/>
              <a:ea typeface="Lato" panose="020F0502020204030203" pitchFamily="34" charset="0"/>
              <a:cs typeface="Lato" panose="020F0502020204030203" pitchFamily="34" charset="0"/>
            </a:rPr>
            <a:t>Soutenir une association partenaire</a:t>
          </a:r>
          <a:r>
            <a:rPr lang="fr-FR" sz="1100" b="0" i="0" kern="1200" baseline="0">
              <a:latin typeface="Lato" panose="020F0502020204030203" pitchFamily="34" charset="0"/>
              <a:ea typeface="Lato" panose="020F0502020204030203" pitchFamily="34" charset="0"/>
              <a:cs typeface="Lato" panose="020F0502020204030203" pitchFamily="34" charset="0"/>
            </a:rPr>
            <a:t> : Une partie des dons collectés sera reversée à une association engagée dans la recherche ou le soutien aux patients atteints de neuropathies.</a:t>
          </a:r>
          <a:endParaRPr lang="en-US" sz="1100" kern="1200">
            <a:latin typeface="Lato" panose="020F0502020204030203" pitchFamily="34" charset="0"/>
            <a:ea typeface="Lato" panose="020F0502020204030203" pitchFamily="34" charset="0"/>
            <a:cs typeface="Lato" panose="020F0502020204030203" pitchFamily="34" charset="0"/>
          </a:endParaRPr>
        </a:p>
      </dsp:txBody>
      <dsp:txXfrm>
        <a:off x="4496116" y="3423024"/>
        <a:ext cx="2043689" cy="122621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E27A7FF-3C79-4E44-AB8B-2BF7BFA3850D}">
      <dsp:nvSpPr>
        <dsp:cNvPr id="0" name=""/>
        <dsp:cNvSpPr/>
      </dsp:nvSpPr>
      <dsp:spPr>
        <a:xfrm>
          <a:off x="4120" y="731863"/>
          <a:ext cx="2230760" cy="1338456"/>
        </a:xfrm>
        <a:prstGeom prst="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kumimoji="0" lang="fr-FR" altLang="fr-FR" sz="1700" b="1" i="0" u="none" strike="noStrike" kern="1200" cap="none" normalizeH="0" baseline="0">
              <a:ln>
                <a:noFill/>
              </a:ln>
              <a:solidFill>
                <a:schemeClr val="bg1"/>
              </a:solidFill>
              <a:effectLst/>
              <a:ea typeface="Aptos" panose="020B0004020202020204" pitchFamily="34" charset="0"/>
              <a:cs typeface="Times New Roman" panose="02020603050405020304" pitchFamily="18" charset="0"/>
            </a:rPr>
            <a:t>Suivi biométrique :</a:t>
          </a:r>
          <a:r>
            <a:rPr kumimoji="0" lang="fr-FR" altLang="fr-FR" sz="1700" b="0" i="0" u="none" strike="noStrike" kern="1200" cap="none" normalizeH="0" baseline="0">
              <a:ln>
                <a:noFill/>
              </a:ln>
              <a:solidFill>
                <a:schemeClr val="bg1"/>
              </a:solidFill>
              <a:effectLst/>
              <a:ea typeface="Aptos" panose="020B0004020202020204" pitchFamily="34" charset="0"/>
              <a:cs typeface="Times New Roman" panose="02020603050405020304" pitchFamily="18" charset="0"/>
            </a:rPr>
            <a:t> Fréquence cardiaque, niveau de stress, sommeil via montre connectée.</a:t>
          </a:r>
          <a:endParaRPr lang="en-US" sz="1700" kern="1200">
            <a:solidFill>
              <a:schemeClr val="bg1"/>
            </a:solidFill>
            <a:latin typeface="Lato" panose="020F0502020204030203" pitchFamily="34" charset="0"/>
            <a:ea typeface="Lato" panose="020F0502020204030203" pitchFamily="34" charset="0"/>
            <a:cs typeface="Lato" panose="020F0502020204030203" pitchFamily="34" charset="0"/>
          </a:endParaRPr>
        </a:p>
      </dsp:txBody>
      <dsp:txXfrm>
        <a:off x="4120" y="731863"/>
        <a:ext cx="2230760" cy="1338456"/>
      </dsp:txXfrm>
    </dsp:sp>
    <dsp:sp modelId="{6C7C7A68-CF22-471B-81FF-7ABE6470C516}">
      <dsp:nvSpPr>
        <dsp:cNvPr id="0" name=""/>
        <dsp:cNvSpPr/>
      </dsp:nvSpPr>
      <dsp:spPr>
        <a:xfrm>
          <a:off x="2457956" y="731863"/>
          <a:ext cx="2230760" cy="1338456"/>
        </a:xfrm>
        <a:prstGeom prst="rect">
          <a:avLst/>
        </a:prstGeom>
        <a:gradFill rotWithShape="0">
          <a:gsLst>
            <a:gs pos="0">
              <a:schemeClr val="accent2">
                <a:hueOff val="1610903"/>
                <a:satOff val="-4623"/>
                <a:lumOff val="-7402"/>
                <a:alphaOff val="0"/>
                <a:satMod val="103000"/>
                <a:lumMod val="102000"/>
                <a:tint val="94000"/>
              </a:schemeClr>
            </a:gs>
            <a:gs pos="50000">
              <a:schemeClr val="accent2">
                <a:hueOff val="1610903"/>
                <a:satOff val="-4623"/>
                <a:lumOff val="-7402"/>
                <a:alphaOff val="0"/>
                <a:satMod val="110000"/>
                <a:lumMod val="100000"/>
                <a:shade val="100000"/>
              </a:schemeClr>
            </a:gs>
            <a:gs pos="100000">
              <a:schemeClr val="accent2">
                <a:hueOff val="1610903"/>
                <a:satOff val="-4623"/>
                <a:lumOff val="-7402"/>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fr-FR" sz="1700" b="1" i="0" kern="1200" baseline="0">
              <a:solidFill>
                <a:schemeClr val="bg1"/>
              </a:solidFill>
              <a:latin typeface="Lato" panose="020F0502020204030203" pitchFamily="34" charset="0"/>
              <a:ea typeface="Lato" panose="020F0502020204030203" pitchFamily="34" charset="0"/>
              <a:cs typeface="Lato" panose="020F0502020204030203" pitchFamily="34" charset="0"/>
            </a:rPr>
            <a:t>Suivi quotidien </a:t>
          </a:r>
          <a:r>
            <a:rPr lang="fr-FR" sz="1700" b="0" i="0" kern="1200" baseline="0">
              <a:solidFill>
                <a:schemeClr val="bg1"/>
              </a:solidFill>
              <a:latin typeface="Lato" panose="020F0502020204030203" pitchFamily="34" charset="0"/>
              <a:ea typeface="Lato" panose="020F0502020204030203" pitchFamily="34" charset="0"/>
              <a:cs typeface="Lato" panose="020F0502020204030203" pitchFamily="34" charset="0"/>
            </a:rPr>
            <a:t>du diabète par médecin traitant via capteurs biométrique.</a:t>
          </a:r>
          <a:endParaRPr lang="en-US" sz="1700" kern="1200">
            <a:solidFill>
              <a:schemeClr val="bg1"/>
            </a:solidFill>
            <a:latin typeface="Lato" panose="020F0502020204030203" pitchFamily="34" charset="0"/>
            <a:ea typeface="Lato" panose="020F0502020204030203" pitchFamily="34" charset="0"/>
            <a:cs typeface="Lato" panose="020F0502020204030203" pitchFamily="34" charset="0"/>
          </a:endParaRPr>
        </a:p>
      </dsp:txBody>
      <dsp:txXfrm>
        <a:off x="2457956" y="731863"/>
        <a:ext cx="2230760" cy="1338456"/>
      </dsp:txXfrm>
    </dsp:sp>
    <dsp:sp modelId="{0242A41F-08F4-4CAF-8ADA-DFF4172C260F}">
      <dsp:nvSpPr>
        <dsp:cNvPr id="0" name=""/>
        <dsp:cNvSpPr/>
      </dsp:nvSpPr>
      <dsp:spPr>
        <a:xfrm>
          <a:off x="4911793" y="731863"/>
          <a:ext cx="2230760" cy="1338456"/>
        </a:xfrm>
        <a:prstGeom prst="rect">
          <a:avLst/>
        </a:prstGeom>
        <a:gradFill rotWithShape="0">
          <a:gsLst>
            <a:gs pos="0">
              <a:schemeClr val="accent2">
                <a:hueOff val="3221806"/>
                <a:satOff val="-9246"/>
                <a:lumOff val="-14805"/>
                <a:alphaOff val="0"/>
                <a:satMod val="103000"/>
                <a:lumMod val="102000"/>
                <a:tint val="94000"/>
              </a:schemeClr>
            </a:gs>
            <a:gs pos="50000">
              <a:schemeClr val="accent2">
                <a:hueOff val="3221806"/>
                <a:satOff val="-9246"/>
                <a:lumOff val="-14805"/>
                <a:alphaOff val="0"/>
                <a:satMod val="110000"/>
                <a:lumMod val="100000"/>
                <a:shade val="100000"/>
              </a:schemeClr>
            </a:gs>
            <a:gs pos="100000">
              <a:schemeClr val="accent2">
                <a:hueOff val="3221806"/>
                <a:satOff val="-9246"/>
                <a:lumOff val="-14805"/>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kumimoji="0" lang="fr-FR" altLang="fr-FR" sz="1700" b="1" i="0" u="none" strike="noStrike" kern="1200" cap="none" normalizeH="0" baseline="0">
              <a:ln>
                <a:noFill/>
              </a:ln>
              <a:solidFill>
                <a:schemeClr val="bg1"/>
              </a:solidFill>
              <a:effectLst/>
              <a:ea typeface="Aptos" panose="020B0004020202020204" pitchFamily="34" charset="0"/>
              <a:cs typeface="Times New Roman" panose="02020603050405020304" pitchFamily="18" charset="0"/>
            </a:rPr>
            <a:t>Tests neuromoteurs :</a:t>
          </a:r>
          <a:r>
            <a:rPr kumimoji="0" lang="fr-FR" altLang="fr-FR" sz="1700" b="0" i="0" u="none" strike="noStrike" kern="1200" cap="none" normalizeH="0" baseline="0">
              <a:ln>
                <a:noFill/>
              </a:ln>
              <a:solidFill>
                <a:schemeClr val="bg1"/>
              </a:solidFill>
              <a:effectLst/>
              <a:ea typeface="Aptos" panose="020B0004020202020204" pitchFamily="34" charset="0"/>
              <a:cs typeface="Times New Roman" panose="02020603050405020304" pitchFamily="18" charset="0"/>
            </a:rPr>
            <a:t> Coordination, réactivité musculaire via protocole quotidien documenté</a:t>
          </a:r>
          <a:r>
            <a:rPr kumimoji="0" lang="fr-FR" altLang="fr-FR" sz="1700" b="0" i="0" u="none" strike="noStrike" kern="1200" cap="none" normalizeH="0" baseline="0">
              <a:ln>
                <a:noFill/>
              </a:ln>
              <a:solidFill>
                <a:schemeClr val="tx1"/>
              </a:solidFill>
              <a:effectLst/>
              <a:ea typeface="Aptos" panose="020B0004020202020204" pitchFamily="34" charset="0"/>
              <a:cs typeface="Times New Roman" panose="02020603050405020304" pitchFamily="18" charset="0"/>
            </a:rPr>
            <a:t>.</a:t>
          </a:r>
          <a:endParaRPr lang="en-US" sz="1700" kern="1200">
            <a:latin typeface="Lato" panose="020F0502020204030203" pitchFamily="34" charset="0"/>
            <a:ea typeface="Lato" panose="020F0502020204030203" pitchFamily="34" charset="0"/>
            <a:cs typeface="Lato" panose="020F0502020204030203" pitchFamily="34" charset="0"/>
          </a:endParaRPr>
        </a:p>
      </dsp:txBody>
      <dsp:txXfrm>
        <a:off x="4911793" y="731863"/>
        <a:ext cx="2230760" cy="1338456"/>
      </dsp:txXfrm>
    </dsp:sp>
    <dsp:sp modelId="{DBB4185B-89C6-460D-95F1-6C0AC8F8C519}">
      <dsp:nvSpPr>
        <dsp:cNvPr id="0" name=""/>
        <dsp:cNvSpPr/>
      </dsp:nvSpPr>
      <dsp:spPr>
        <a:xfrm>
          <a:off x="7365630" y="731863"/>
          <a:ext cx="2230760" cy="1338456"/>
        </a:xfrm>
        <a:prstGeom prst="rect">
          <a:avLst/>
        </a:prstGeom>
        <a:gradFill rotWithShape="0">
          <a:gsLst>
            <a:gs pos="0">
              <a:schemeClr val="accent2">
                <a:hueOff val="4832709"/>
                <a:satOff val="-13870"/>
                <a:lumOff val="-22207"/>
                <a:alphaOff val="0"/>
                <a:satMod val="103000"/>
                <a:lumMod val="102000"/>
                <a:tint val="94000"/>
              </a:schemeClr>
            </a:gs>
            <a:gs pos="50000">
              <a:schemeClr val="accent2">
                <a:hueOff val="4832709"/>
                <a:satOff val="-13870"/>
                <a:lumOff val="-22207"/>
                <a:alphaOff val="0"/>
                <a:satMod val="110000"/>
                <a:lumMod val="100000"/>
                <a:shade val="100000"/>
              </a:schemeClr>
            </a:gs>
            <a:gs pos="100000">
              <a:schemeClr val="accent2">
                <a:hueOff val="4832709"/>
                <a:satOff val="-13870"/>
                <a:lumOff val="-22207"/>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kumimoji="0" lang="fr-FR" altLang="fr-FR" sz="1700" b="1" i="0" u="none" strike="noStrike" kern="1200" cap="none" normalizeH="0" baseline="0">
              <a:ln>
                <a:noFill/>
              </a:ln>
              <a:solidFill>
                <a:schemeClr val="bg1"/>
              </a:solidFill>
              <a:effectLst/>
              <a:ea typeface="Aptos" panose="020B0004020202020204" pitchFamily="34" charset="0"/>
              <a:cs typeface="Times New Roman" panose="02020603050405020304" pitchFamily="18" charset="0"/>
            </a:rPr>
            <a:t>Carnet de bord :</a:t>
          </a:r>
          <a:r>
            <a:rPr kumimoji="0" lang="fr-FR" altLang="fr-FR" sz="1700" b="0" i="0" u="none" strike="noStrike" kern="1200" cap="none" normalizeH="0" baseline="0">
              <a:ln>
                <a:noFill/>
              </a:ln>
              <a:solidFill>
                <a:schemeClr val="bg1"/>
              </a:solidFill>
              <a:effectLst/>
              <a:ea typeface="Aptos" panose="020B0004020202020204" pitchFamily="34" charset="0"/>
              <a:cs typeface="Times New Roman" panose="02020603050405020304" pitchFamily="18" charset="0"/>
            </a:rPr>
            <a:t> Sensations, douleurs, état psychologique.</a:t>
          </a:r>
          <a:endParaRPr lang="en-US" sz="1700" kern="1200">
            <a:solidFill>
              <a:schemeClr val="bg1"/>
            </a:solidFill>
            <a:latin typeface="Lato" panose="020F0502020204030203" pitchFamily="34" charset="0"/>
            <a:ea typeface="Lato" panose="020F0502020204030203" pitchFamily="34" charset="0"/>
            <a:cs typeface="Lato" panose="020F0502020204030203" pitchFamily="34" charset="0"/>
          </a:endParaRPr>
        </a:p>
      </dsp:txBody>
      <dsp:txXfrm>
        <a:off x="7365630" y="731863"/>
        <a:ext cx="2230760" cy="1338456"/>
      </dsp:txXfrm>
    </dsp:sp>
    <dsp:sp modelId="{0C3C92C7-DFE1-4946-A22B-B985CCC6CB38}">
      <dsp:nvSpPr>
        <dsp:cNvPr id="0" name=""/>
        <dsp:cNvSpPr/>
      </dsp:nvSpPr>
      <dsp:spPr>
        <a:xfrm>
          <a:off x="9819467" y="731863"/>
          <a:ext cx="2230760" cy="1338456"/>
        </a:xfrm>
        <a:prstGeom prst="rect">
          <a:avLst/>
        </a:prstGeom>
        <a:gradFill rotWithShape="0">
          <a:gsLst>
            <a:gs pos="0">
              <a:schemeClr val="accent2">
                <a:hueOff val="6443612"/>
                <a:satOff val="-18493"/>
                <a:lumOff val="-29609"/>
                <a:alphaOff val="0"/>
                <a:satMod val="103000"/>
                <a:lumMod val="102000"/>
                <a:tint val="94000"/>
              </a:schemeClr>
            </a:gs>
            <a:gs pos="50000">
              <a:schemeClr val="accent2">
                <a:hueOff val="6443612"/>
                <a:satOff val="-18493"/>
                <a:lumOff val="-29609"/>
                <a:alphaOff val="0"/>
                <a:satMod val="110000"/>
                <a:lumMod val="100000"/>
                <a:shade val="100000"/>
              </a:schemeClr>
            </a:gs>
            <a:gs pos="100000">
              <a:schemeClr val="accent2">
                <a:hueOff val="6443612"/>
                <a:satOff val="-18493"/>
                <a:lumOff val="-29609"/>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kumimoji="0" lang="fr-FR" altLang="fr-FR" sz="1700" b="1" i="0" u="none" strike="noStrike" kern="1200" cap="none" normalizeH="0" baseline="0">
              <a:ln>
                <a:noFill/>
              </a:ln>
              <a:solidFill>
                <a:schemeClr val="bg1"/>
              </a:solidFill>
              <a:effectLst/>
              <a:ea typeface="Aptos" panose="020B0004020202020204" pitchFamily="34" charset="0"/>
              <a:cs typeface="Times New Roman" panose="02020603050405020304" pitchFamily="18" charset="0"/>
            </a:rPr>
            <a:t>Analyse comportement physique et cognitif</a:t>
          </a:r>
          <a:r>
            <a:rPr kumimoji="0" lang="fr-FR" altLang="fr-FR" sz="1700" b="0" i="0" u="none" strike="noStrike" kern="1200" cap="none" normalizeH="0" baseline="0">
              <a:ln>
                <a:noFill/>
              </a:ln>
              <a:solidFill>
                <a:schemeClr val="bg1"/>
              </a:solidFill>
              <a:effectLst/>
              <a:ea typeface="Aptos" panose="020B0004020202020204" pitchFamily="34" charset="0"/>
              <a:cs typeface="Times New Roman" panose="02020603050405020304" pitchFamily="18" charset="0"/>
            </a:rPr>
            <a:t>.</a:t>
          </a:r>
          <a:endParaRPr lang="en-US" sz="1700" kern="1200">
            <a:solidFill>
              <a:schemeClr val="bg1"/>
            </a:solidFill>
            <a:latin typeface="Lato" panose="020F0502020204030203" pitchFamily="34" charset="0"/>
            <a:ea typeface="Lato" panose="020F0502020204030203" pitchFamily="34" charset="0"/>
            <a:cs typeface="Lato" panose="020F0502020204030203" pitchFamily="34" charset="0"/>
          </a:endParaRPr>
        </a:p>
      </dsp:txBody>
      <dsp:txXfrm>
        <a:off x="9819467" y="731863"/>
        <a:ext cx="2230760" cy="133845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C45355F-ED2E-4D3B-8E6A-76BE530988ED}">
      <dsp:nvSpPr>
        <dsp:cNvPr id="0" name=""/>
        <dsp:cNvSpPr/>
      </dsp:nvSpPr>
      <dsp:spPr>
        <a:xfrm>
          <a:off x="584" y="884956"/>
          <a:ext cx="1938001" cy="1631124"/>
        </a:xfrm>
        <a:prstGeom prst="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72390" tIns="72390" rIns="72390" bIns="72390" numCol="1" spcCol="1270" anchor="ctr"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1900" kern="1200">
              <a:latin typeface="Lato" panose="020F0502020204030203" pitchFamily="34" charset="0"/>
              <a:ea typeface="Lato" panose="020F0502020204030203" pitchFamily="34" charset="0"/>
              <a:cs typeface="Lato" panose="020F0502020204030203" pitchFamily="34" charset="0"/>
            </a:rPr>
            <a:t>Dr Pascal Cintas</a:t>
          </a:r>
        </a:p>
        <a:p>
          <a:pPr marL="0" lvl="0" algn="ctr" defTabSz="889000">
            <a:lnSpc>
              <a:spcPct val="90000"/>
            </a:lnSpc>
            <a:spcBef>
              <a:spcPct val="0"/>
            </a:spcBef>
            <a:spcAft>
              <a:spcPct val="35000"/>
            </a:spcAft>
            <a:buNone/>
          </a:pPr>
          <a:r>
            <a:rPr lang="fr-FR" sz="1900" b="0" i="0" kern="1200" baseline="0">
              <a:latin typeface="Lato" panose="020F0502020204030203" pitchFamily="34" charset="0"/>
              <a:ea typeface="Lato" panose="020F0502020204030203" pitchFamily="34" charset="0"/>
              <a:cs typeface="Lato" panose="020F0502020204030203" pitchFamily="34" charset="0"/>
            </a:rPr>
            <a:t>Service de Neurochirurgie du CHU Purpan Toulouse</a:t>
          </a:r>
        </a:p>
      </dsp:txBody>
      <dsp:txXfrm>
        <a:off x="584" y="884956"/>
        <a:ext cx="1938001" cy="1631124"/>
      </dsp:txXfrm>
    </dsp:sp>
    <dsp:sp modelId="{9D007F5D-EAA4-49E4-9849-29E586818C1F}">
      <dsp:nvSpPr>
        <dsp:cNvPr id="0" name=""/>
        <dsp:cNvSpPr/>
      </dsp:nvSpPr>
      <dsp:spPr>
        <a:xfrm>
          <a:off x="2198031" y="922183"/>
          <a:ext cx="2594448" cy="1556669"/>
        </a:xfrm>
        <a:prstGeom prst="rect">
          <a:avLst/>
        </a:prstGeom>
        <a:gradFill rotWithShape="0">
          <a:gsLst>
            <a:gs pos="0">
              <a:schemeClr val="accent2">
                <a:hueOff val="2147871"/>
                <a:satOff val="-6164"/>
                <a:lumOff val="-9870"/>
                <a:alphaOff val="0"/>
                <a:satMod val="103000"/>
                <a:lumMod val="102000"/>
                <a:tint val="94000"/>
              </a:schemeClr>
            </a:gs>
            <a:gs pos="50000">
              <a:schemeClr val="accent2">
                <a:hueOff val="2147871"/>
                <a:satOff val="-6164"/>
                <a:lumOff val="-9870"/>
                <a:alphaOff val="0"/>
                <a:satMod val="110000"/>
                <a:lumMod val="100000"/>
                <a:shade val="100000"/>
              </a:schemeClr>
            </a:gs>
            <a:gs pos="100000">
              <a:schemeClr val="accent2">
                <a:hueOff val="2147871"/>
                <a:satOff val="-6164"/>
                <a:lumOff val="-987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fr-FR" sz="1900" b="0" i="0" kern="1200" baseline="0">
              <a:latin typeface="Lato" panose="020F0502020204030203" pitchFamily="34" charset="0"/>
              <a:ea typeface="Lato" panose="020F0502020204030203" pitchFamily="34" charset="0"/>
              <a:cs typeface="Lato" panose="020F0502020204030203" pitchFamily="34" charset="0"/>
            </a:rPr>
            <a:t>Dr. Céline Gaillard                        Médecin traitant</a:t>
          </a:r>
          <a:endParaRPr lang="en-US" sz="1900" kern="1200">
            <a:latin typeface="Lato" panose="020F0502020204030203" pitchFamily="34" charset="0"/>
            <a:ea typeface="Lato" panose="020F0502020204030203" pitchFamily="34" charset="0"/>
            <a:cs typeface="Lato" panose="020F0502020204030203" pitchFamily="34" charset="0"/>
          </a:endParaRPr>
        </a:p>
      </dsp:txBody>
      <dsp:txXfrm>
        <a:off x="2198031" y="922183"/>
        <a:ext cx="2594448" cy="1556669"/>
      </dsp:txXfrm>
    </dsp:sp>
    <dsp:sp modelId="{2FD99F55-B4DC-440A-8473-4F8030F84724}">
      <dsp:nvSpPr>
        <dsp:cNvPr id="0" name=""/>
        <dsp:cNvSpPr/>
      </dsp:nvSpPr>
      <dsp:spPr>
        <a:xfrm>
          <a:off x="5051924" y="922183"/>
          <a:ext cx="2594448" cy="1556669"/>
        </a:xfrm>
        <a:prstGeom prst="rect">
          <a:avLst/>
        </a:prstGeom>
        <a:gradFill rotWithShape="0">
          <a:gsLst>
            <a:gs pos="0">
              <a:schemeClr val="accent2">
                <a:hueOff val="4295742"/>
                <a:satOff val="-12329"/>
                <a:lumOff val="-19739"/>
                <a:alphaOff val="0"/>
                <a:satMod val="103000"/>
                <a:lumMod val="102000"/>
                <a:tint val="94000"/>
              </a:schemeClr>
            </a:gs>
            <a:gs pos="50000">
              <a:schemeClr val="accent2">
                <a:hueOff val="4295742"/>
                <a:satOff val="-12329"/>
                <a:lumOff val="-19739"/>
                <a:alphaOff val="0"/>
                <a:satMod val="110000"/>
                <a:lumMod val="100000"/>
                <a:shade val="100000"/>
              </a:schemeClr>
            </a:gs>
            <a:gs pos="100000">
              <a:schemeClr val="accent2">
                <a:hueOff val="4295742"/>
                <a:satOff val="-12329"/>
                <a:lumOff val="-19739"/>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fr-FR" sz="1900" b="0" i="0" kern="1200" baseline="0">
              <a:latin typeface="Lato" panose="020F0502020204030203" pitchFamily="34" charset="0"/>
              <a:ea typeface="Lato" panose="020F0502020204030203" pitchFamily="34" charset="0"/>
              <a:cs typeface="Lato" panose="020F0502020204030203" pitchFamily="34" charset="0"/>
            </a:rPr>
            <a:t>Dr Pinheiro Barbosa Raquel Service de Neuropsychologie du CHU Purpan Toulouse</a:t>
          </a:r>
          <a:endParaRPr lang="en-US" sz="1900" kern="1200">
            <a:latin typeface="Lato" panose="020F0502020204030203" pitchFamily="34" charset="0"/>
            <a:ea typeface="Lato" panose="020F0502020204030203" pitchFamily="34" charset="0"/>
            <a:cs typeface="Lato" panose="020F0502020204030203" pitchFamily="34" charset="0"/>
          </a:endParaRPr>
        </a:p>
      </dsp:txBody>
      <dsp:txXfrm>
        <a:off x="5051924" y="922183"/>
        <a:ext cx="2594448" cy="1556669"/>
      </dsp:txXfrm>
    </dsp:sp>
    <dsp:sp modelId="{0C71BC6C-F6DD-4E2B-BE0A-B9B786AF7136}">
      <dsp:nvSpPr>
        <dsp:cNvPr id="0" name=""/>
        <dsp:cNvSpPr/>
      </dsp:nvSpPr>
      <dsp:spPr>
        <a:xfrm>
          <a:off x="7905818" y="922183"/>
          <a:ext cx="2594448" cy="1556669"/>
        </a:xfrm>
        <a:prstGeom prst="rect">
          <a:avLst/>
        </a:prstGeom>
        <a:gradFill rotWithShape="0">
          <a:gsLst>
            <a:gs pos="0">
              <a:schemeClr val="accent2">
                <a:hueOff val="6443612"/>
                <a:satOff val="-18493"/>
                <a:lumOff val="-29609"/>
                <a:alphaOff val="0"/>
                <a:satMod val="103000"/>
                <a:lumMod val="102000"/>
                <a:tint val="94000"/>
              </a:schemeClr>
            </a:gs>
            <a:gs pos="50000">
              <a:schemeClr val="accent2">
                <a:hueOff val="6443612"/>
                <a:satOff val="-18493"/>
                <a:lumOff val="-29609"/>
                <a:alphaOff val="0"/>
                <a:satMod val="110000"/>
                <a:lumMod val="100000"/>
                <a:shade val="100000"/>
              </a:schemeClr>
            </a:gs>
            <a:gs pos="100000">
              <a:schemeClr val="accent2">
                <a:hueOff val="6443612"/>
                <a:satOff val="-18493"/>
                <a:lumOff val="-29609"/>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fr-FR" sz="1900" b="0" i="0" kern="1200" baseline="0">
              <a:latin typeface="Lato" panose="020F0502020204030203" pitchFamily="34" charset="0"/>
              <a:ea typeface="Lato" panose="020F0502020204030203" pitchFamily="34" charset="0"/>
              <a:cs typeface="Lato" panose="020F0502020204030203" pitchFamily="34" charset="0"/>
            </a:rPr>
            <a:t>Blogs d’associations de malades atteints de neuropathie et polyneuropathie</a:t>
          </a:r>
          <a:endParaRPr lang="en-US" sz="1900" b="0" kern="1200">
            <a:latin typeface="Lato" panose="020F0502020204030203" pitchFamily="34" charset="0"/>
            <a:ea typeface="Lato" panose="020F0502020204030203" pitchFamily="34" charset="0"/>
            <a:cs typeface="Lato" panose="020F0502020204030203" pitchFamily="34" charset="0"/>
          </a:endParaRPr>
        </a:p>
      </dsp:txBody>
      <dsp:txXfrm>
        <a:off x="7905818" y="922183"/>
        <a:ext cx="2594448" cy="1556669"/>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45E0C8B-A955-40EF-A49F-A76AE961235B}">
      <dsp:nvSpPr>
        <dsp:cNvPr id="0" name=""/>
        <dsp:cNvSpPr/>
      </dsp:nvSpPr>
      <dsp:spPr>
        <a:xfrm>
          <a:off x="817229" y="0"/>
          <a:ext cx="4677389" cy="2806433"/>
        </a:xfrm>
        <a:prstGeom prst="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fr-FR" sz="1600" b="1" kern="1200"/>
            <a:t>Un sponsoring classique</a:t>
          </a:r>
          <a:r>
            <a:rPr lang="fr-FR" sz="1600" kern="1200"/>
            <a:t> : </a:t>
          </a:r>
        </a:p>
        <a:p>
          <a:pPr marL="0" lvl="0" indent="0" algn="ctr" defTabSz="711200">
            <a:lnSpc>
              <a:spcPct val="90000"/>
            </a:lnSpc>
            <a:spcBef>
              <a:spcPct val="0"/>
            </a:spcBef>
            <a:spcAft>
              <a:spcPct val="35000"/>
            </a:spcAft>
            <a:buNone/>
          </a:pPr>
          <a:r>
            <a:rPr lang="fr-FR" sz="1600" kern="1200"/>
            <a:t>Votre entreprise soutient le projet en échange de visibilité </a:t>
          </a:r>
        </a:p>
        <a:p>
          <a:pPr marL="0" lvl="0" indent="0" algn="ctr" defTabSz="711200">
            <a:lnSpc>
              <a:spcPct val="90000"/>
            </a:lnSpc>
            <a:spcBef>
              <a:spcPct val="0"/>
            </a:spcBef>
            <a:spcAft>
              <a:spcPct val="35000"/>
            </a:spcAft>
            <a:buNone/>
          </a:pPr>
          <a:r>
            <a:rPr lang="fr-FR" sz="1600" kern="1200"/>
            <a:t>(Soutien financier ou  fourniture d’équipements)</a:t>
          </a:r>
          <a:endParaRPr lang="en-US" sz="1600" kern="1200">
            <a:latin typeface="Lato" panose="020F0502020204030203" pitchFamily="34" charset="0"/>
            <a:ea typeface="Lato" panose="020F0502020204030203" pitchFamily="34" charset="0"/>
            <a:cs typeface="Lato" panose="020F0502020204030203" pitchFamily="34" charset="0"/>
          </a:endParaRPr>
        </a:p>
      </dsp:txBody>
      <dsp:txXfrm>
        <a:off x="817229" y="0"/>
        <a:ext cx="4677389" cy="2806433"/>
      </dsp:txXfrm>
    </dsp:sp>
    <dsp:sp modelId="{6C7C7A68-CF22-471B-81FF-7ABE6470C516}">
      <dsp:nvSpPr>
        <dsp:cNvPr id="0" name=""/>
        <dsp:cNvSpPr/>
      </dsp:nvSpPr>
      <dsp:spPr>
        <a:xfrm>
          <a:off x="6174992" y="3145"/>
          <a:ext cx="4677389" cy="2806433"/>
        </a:xfrm>
        <a:prstGeom prst="rect">
          <a:avLst/>
        </a:prstGeom>
        <a:gradFill rotWithShape="0">
          <a:gsLst>
            <a:gs pos="0">
              <a:schemeClr val="accent2">
                <a:hueOff val="6443612"/>
                <a:satOff val="-18493"/>
                <a:lumOff val="-29609"/>
                <a:alphaOff val="0"/>
                <a:satMod val="103000"/>
                <a:lumMod val="102000"/>
                <a:tint val="94000"/>
              </a:schemeClr>
            </a:gs>
            <a:gs pos="50000">
              <a:schemeClr val="accent2">
                <a:hueOff val="6443612"/>
                <a:satOff val="-18493"/>
                <a:lumOff val="-29609"/>
                <a:alphaOff val="0"/>
                <a:satMod val="110000"/>
                <a:lumMod val="100000"/>
                <a:shade val="100000"/>
              </a:schemeClr>
            </a:gs>
            <a:gs pos="100000">
              <a:schemeClr val="accent2">
                <a:hueOff val="6443612"/>
                <a:satOff val="-18493"/>
                <a:lumOff val="-29609"/>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fr-FR" sz="1600" b="1" kern="1200"/>
            <a:t>Un don à notre association partenaire</a:t>
          </a:r>
          <a:r>
            <a:rPr lang="fr-FR" sz="1600" kern="1200"/>
            <a:t> : Vous pouvez également effectuer un don direct à:</a:t>
          </a:r>
        </a:p>
        <a:p>
          <a:pPr marL="0" lvl="0" indent="0" algn="ctr" defTabSz="711200">
            <a:lnSpc>
              <a:spcPct val="90000"/>
            </a:lnSpc>
            <a:spcBef>
              <a:spcPct val="0"/>
            </a:spcBef>
            <a:spcAft>
              <a:spcPct val="35000"/>
            </a:spcAft>
            <a:buNone/>
          </a:pPr>
          <a:r>
            <a:rPr lang="fr-FR" sz="1600" kern="1200"/>
            <a:t> </a:t>
          </a:r>
          <a:r>
            <a:rPr lang="fr-FR" sz="1600" b="1" i="0" kern="1200">
              <a:solidFill>
                <a:schemeClr val="tx1"/>
              </a:solidFill>
            </a:rPr>
            <a:t>Association Française contre les Neuropathies Périphériques</a:t>
          </a:r>
        </a:p>
        <a:p>
          <a:pPr marL="0" lvl="0" indent="0" algn="ctr" defTabSz="711200">
            <a:lnSpc>
              <a:spcPct val="90000"/>
            </a:lnSpc>
            <a:spcBef>
              <a:spcPct val="0"/>
            </a:spcBef>
            <a:spcAft>
              <a:spcPct val="35000"/>
            </a:spcAft>
            <a:buNone/>
          </a:pPr>
          <a:r>
            <a:rPr lang="fr-FR" sz="1600" kern="1200">
              <a:solidFill>
                <a:schemeClr val="tx1"/>
              </a:solidFill>
              <a:latin typeface="Lato" panose="020F0502020204030203" pitchFamily="34" charset="0"/>
              <a:ea typeface="Lato" panose="020F0502020204030203" pitchFamily="34" charset="0"/>
              <a:cs typeface="Lato" panose="020F0502020204030203" pitchFamily="34" charset="0"/>
            </a:rPr>
            <a:t>Lien https://</a:t>
          </a:r>
          <a:r>
            <a:rPr lang="fr-FR" sz="1600" kern="1200">
              <a:solidFill>
                <a:srgbClr val="FFC000"/>
              </a:solidFill>
              <a:latin typeface="Lato" panose="020F0502020204030203" pitchFamily="34" charset="0"/>
              <a:ea typeface="Lato" panose="020F0502020204030203" pitchFamily="34" charset="0"/>
              <a:cs typeface="Lato" panose="020F0502020204030203" pitchFamily="34" charset="0"/>
              <a:hlinkClick xmlns:r="http://schemas.openxmlformats.org/officeDocument/2006/relationships" r:id="rId1">
                <a:extLst>
                  <a:ext uri="{A12FA001-AC4F-418D-AE19-62706E023703}">
                    <ahyp:hlinkClr xmlns:ahyp="http://schemas.microsoft.com/office/drawing/2018/hyperlinkcolor" val="tx"/>
                  </a:ext>
                </a:extLst>
              </a:hlinkClick>
            </a:rPr>
            <a:t>www.neuropathies-peripheriques.org</a:t>
          </a:r>
          <a:endParaRPr lang="en-US" sz="1600" kern="1200">
            <a:solidFill>
              <a:srgbClr val="FFC000"/>
            </a:solidFill>
            <a:latin typeface="Lato" panose="020F0502020204030203" pitchFamily="34" charset="0"/>
            <a:ea typeface="Lato" panose="020F0502020204030203" pitchFamily="34" charset="0"/>
            <a:cs typeface="Lato" panose="020F0502020204030203" pitchFamily="34" charset="0"/>
          </a:endParaRPr>
        </a:p>
      </dsp:txBody>
      <dsp:txXfrm>
        <a:off x="6174992" y="3145"/>
        <a:ext cx="4677389" cy="2806433"/>
      </dsp:txXfrm>
    </dsp:sp>
  </dsp:spTree>
</dsp:drawing>
</file>

<file path=ppt/diagrams/layout1.xml><?xml version="1.0" encoding="utf-8"?>
<dgm:layoutDef xmlns:dgm="http://schemas.openxmlformats.org/drawingml/2006/diagram" xmlns:a="http://schemas.openxmlformats.org/drawingml/2006/main" uniqueId="urn:microsoft.com/office/officeart/2005/8/layout/cycle8">
  <dgm:title val=""/>
  <dgm:desc val=""/>
  <dgm:catLst>
    <dgm:cat type="cycle" pri="7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clrData>
  <dgm:layoutNode name="compositeShape">
    <dgm:varLst>
      <dgm:chMax val="7"/>
      <dgm:dir/>
      <dgm:resizeHandles val="exact"/>
    </dgm:varLst>
    <dgm:alg type="composite">
      <dgm:param type="horzAlign" val="ctr"/>
      <dgm:param type="vertAlign" val="mid"/>
      <dgm:param type="ar" val="1"/>
    </dgm:alg>
    <dgm:shape xmlns:r="http://schemas.openxmlformats.org/officeDocument/2006/relationships" r:blip="">
      <dgm:adjLst/>
    </dgm:shape>
    <dgm:presOf/>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dummy1a" refType="w" fact="0.5"/>
          <dgm:constr type="t" for="ch" forName="dummy1a" refType="h" fact="0.08"/>
          <dgm:constr type="l" for="ch" forName="dummy1b" refType="w" fact="0.5"/>
          <dgm:constr type="t" for="ch" forName="dummy1b" refType="h" fact="0.08"/>
          <dgm:constr type="l" for="ch" forName="wedge1Tx" refType="w" fact="0.22"/>
          <dgm:constr type="t" for="ch" forName="wedge1Tx" refType="h" fact="0.22"/>
          <dgm:constr type="w" for="ch" forName="wedge1Tx" refType="w" fact="0.56"/>
          <dgm:constr type="h" for="ch" forName="wedge1Tx" refType="h" fact="0.56"/>
          <dgm:constr type="h" for="ch" forName="arrowWedge1single" refType="w" fact="0.08"/>
          <dgm:constr type="diam" for="ch" forName="arrowWedge1single" refType="w" fact="0.84"/>
          <dgm:constr type="l" for="ch" forName="arrowWedge1single" refType="w" fact="0.5"/>
          <dgm:constr type="t" for="ch" forName="arrowWedge1single" refType="w" fact="0.5"/>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dummy1a" refType="w" fact="0.52"/>
          <dgm:constr type="t" for="ch" forName="dummy1a" refType="h" fact="0.08"/>
          <dgm:constr type="l" for="ch" forName="dummy1b" refType="w" fact="0.52"/>
          <dgm:constr type="t" for="ch" forName="dummy1b" refType="h" fact="0.92"/>
          <dgm:constr type="l" for="ch" forName="wedge1Tx" refType="w" fact="0.559"/>
          <dgm:constr type="t" for="ch" forName="wedge1Tx" refType="h" fact="0.3"/>
          <dgm:constr type="w" for="ch" forName="wedge1Tx" refType="w" fact="0.3"/>
          <dgm:constr type="h" for="ch" forName="wedge1Tx" refType="h" fact="0.4"/>
          <dgm:constr type="l" for="ch" forName="wedge2" refType="w" fact="0.06"/>
          <dgm:constr type="t" for="ch" forName="wedge2" refType="w" fact="0.08"/>
          <dgm:constr type="w" for="ch" forName="wedge2" refType="w" fact="0.84"/>
          <dgm:constr type="h" for="ch" forName="wedge2" refType="h" fact="0.84"/>
          <dgm:constr type="l" for="ch" forName="dummy2a" refType="w" fact="0.48"/>
          <dgm:constr type="t" for="ch" forName="dummy2a" refType="h" fact="0.92"/>
          <dgm:constr type="l" for="ch" forName="dummy2b" refType="w" fact="0.48"/>
          <dgm:constr type="t" for="ch" forName="dummy2b" refType="h" fact="0.08"/>
          <dgm:constr type="r" for="ch" forName="wedge2Tx" refType="w" fact="0.441"/>
          <dgm:constr type="t" for="ch" forName="wedge2Tx" refType="h" fact="0.3"/>
          <dgm:constr type="w" for="ch" forName="wedge2Tx" refType="w" fact="0.3"/>
          <dgm:constr type="h" for="ch" forName="wedge2Tx" refType="h" fact="0.4"/>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primFontSz" for="ch" ptType="node" op="equ"/>
        </dgm:constrLst>
      </dgm:if>
      <dgm:if name="Name3" axis="ch" ptType="node" func="cnt" op="equ" val="3">
        <dgm:constrLst>
          <dgm:constr type="l" for="ch" forName="wedge1" refType="w" fact="0.0973"/>
          <dgm:constr type="t" for="ch" forName="wedge1" refType="w" fact="0.07"/>
          <dgm:constr type="w" for="ch" forName="wedge1" refType="w" fact="0.84"/>
          <dgm:constr type="h" for="ch" forName="wedge1" refType="h" fact="0.84"/>
          <dgm:constr type="l" for="ch" forName="dummy1a" refType="w" fact="0.5173"/>
          <dgm:constr type="t" for="ch" forName="dummy1a" refType="h" fact="0.07"/>
          <dgm:constr type="l" for="ch" forName="dummy1b" refType="w" fact="0.8811"/>
          <dgm:constr type="t" for="ch" forName="dummy1b" refType="h" fact="0.7"/>
          <dgm:constr type="l" for="ch" forName="wedge1Tx" refType="w" fact="0.54"/>
          <dgm:constr type="t" for="ch" forName="wedge1Tx" refType="h" fact="0.248"/>
          <dgm:constr type="w" for="ch" forName="wedge1Tx" refType="w" fact="0.3"/>
          <dgm:constr type="h" for="ch" forName="wedge1Tx" refType="h" fact="0.25"/>
          <dgm:constr type="l" for="ch" forName="wedge2" refType="w" fact="0.08"/>
          <dgm:constr type="t" for="ch" forName="wedge2" refType="w" fact="0.1"/>
          <dgm:constr type="w" for="ch" forName="wedge2" refType="w" fact="0.84"/>
          <dgm:constr type="h" for="ch" forName="wedge2" refType="h" fact="0.84"/>
          <dgm:constr type="l" for="ch" forName="dummy2a" refType="w" fact="0.8637"/>
          <dgm:constr type="t" for="ch" forName="dummy2a" refType="h" fact="0.73"/>
          <dgm:constr type="l" for="ch" forName="dummy2b" refType="w" fact="0.1363"/>
          <dgm:constr type="t" for="ch" forName="dummy2b" refType="h" fact="0.73"/>
          <dgm:constr type="l" for="ch" forName="wedge2Tx" refType="w" fact="0.28"/>
          <dgm:constr type="t" for="ch" forName="wedge2Tx" refType="h" fact="0.645"/>
          <dgm:constr type="w" for="ch" forName="wedge2Tx" refType="w" fact="0.45"/>
          <dgm:constr type="h" for="ch" forName="wedge2Tx" refType="h" fact="0.22"/>
          <dgm:constr type="l" for="ch" forName="wedge3" refType="w" fact="0.0627"/>
          <dgm:constr type="t" for="ch" forName="wedge3" refType="w" fact="0.07"/>
          <dgm:constr type="w" for="ch" forName="wedge3" refType="w" fact="0.84"/>
          <dgm:constr type="h" for="ch" forName="wedge3" refType="h" fact="0.84"/>
          <dgm:constr type="l" for="ch" forName="dummy3a" refType="w" fact="0.1189"/>
          <dgm:constr type="t" for="ch" forName="dummy3a" refType="h" fact="0.7"/>
          <dgm:constr type="l" for="ch" forName="dummy3b" refType="w" fact="0.4827"/>
          <dgm:constr type="t" for="ch" forName="dummy3b" refType="h" fact="0.07"/>
          <dgm:constr type="r" for="ch" forName="wedge3Tx" refType="w" fact="0.46"/>
          <dgm:constr type="t" for="ch" forName="wedge3Tx" refType="h" fact="0.248"/>
          <dgm:constr type="w" for="ch" forName="wedge3Tx" refType="w" fact="0.3"/>
          <dgm:constr type="h" for="ch" forName="wedge3Tx" refType="h" fact="0.25"/>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primFontSz" for="ch" ptType="node" op="equ"/>
        </dgm:constrLst>
      </dgm:if>
      <dgm:if name="Name4" axis="ch" ptType="node" func="cnt" op="equ" val="4">
        <dgm:constrLst>
          <dgm:constr type="l" for="ch" forName="wedge1" refType="w" fact="0.0941"/>
          <dgm:constr type="t" for="ch" forName="wedge1" refType="w" fact="0.0659"/>
          <dgm:constr type="w" for="ch" forName="wedge1" refType="w" fact="0.84"/>
          <dgm:constr type="h" for="ch" forName="wedge1" refType="h" fact="0.84"/>
          <dgm:constr type="l" for="ch" forName="dummy1a" refType="w" fact="0.5141"/>
          <dgm:constr type="t" for="ch" forName="dummy1a" refType="h" fact="0.0659"/>
          <dgm:constr type="l" for="ch" forName="dummy1b" refType="w" fact="0.9341"/>
          <dgm:constr type="t" for="ch" forName="dummy1b" refType="h" fact="0.4859"/>
          <dgm:constr type="l" for="ch" forName="wedge1Tx" refType="w" fact="0.54"/>
          <dgm:constr type="t" for="ch" forName="wedge1Tx" refType="h" fact="0.24"/>
          <dgm:constr type="w" for="ch" forName="wedge1Tx" refType="w" fact="0.31"/>
          <dgm:constr type="h" for="ch" forName="wedge1Tx" refType="h" fact="0.23"/>
          <dgm:constr type="l" for="ch" forName="wedge2" refType="w" fact="0.0941"/>
          <dgm:constr type="t" for="ch" forName="wedge2" refType="w" fact="0.0941"/>
          <dgm:constr type="w" for="ch" forName="wedge2" refType="w" fact="0.84"/>
          <dgm:constr type="h" for="ch" forName="wedge2" refType="h" fact="0.84"/>
          <dgm:constr type="l" for="ch" forName="dummy2a" refType="w" fact="0.9341"/>
          <dgm:constr type="t" for="ch" forName="dummy2a" refType="h" fact="0.5141"/>
          <dgm:constr type="l" for="ch" forName="dummy2b" refType="w" fact="0.5141"/>
          <dgm:constr type="t" for="ch" forName="dummy2b" refType="h" fact="0.9341"/>
          <dgm:constr type="l" for="ch" forName="wedge2Tx" refType="w" fact="0.54"/>
          <dgm:constr type="t" for="ch" forName="wedge2Tx" refType="h" fact="0.53"/>
          <dgm:constr type="w" for="ch" forName="wedge2Tx" refType="w" fact="0.31"/>
          <dgm:constr type="h" for="ch" forName="wedge2Tx" refType="h" fact="0.23"/>
          <dgm:constr type="l" for="ch" forName="wedge3" refType="w" fact="0.0659"/>
          <dgm:constr type="t" for="ch" forName="wedge3" refType="w" fact="0.0941"/>
          <dgm:constr type="w" for="ch" forName="wedge3" refType="w" fact="0.84"/>
          <dgm:constr type="h" for="ch" forName="wedge3" refType="h" fact="0.84"/>
          <dgm:constr type="l" for="ch" forName="dummy3a" refType="w" fact="0.4859"/>
          <dgm:constr type="t" for="ch" forName="dummy3a" refType="h" fact="0.9341"/>
          <dgm:constr type="l" for="ch" forName="dummy3b" refType="w" fact="0.0659"/>
          <dgm:constr type="t" for="ch" forName="dummy3b" refType="h" fact="0.5141"/>
          <dgm:constr type="r" for="ch" forName="wedge3Tx" refType="w" fact="0.46"/>
          <dgm:constr type="t" for="ch" forName="wedge3Tx" refType="h" fact="0.53"/>
          <dgm:constr type="w" for="ch" forName="wedge3Tx" refType="w" fact="0.31"/>
          <dgm:constr type="h" for="ch" forName="wedge3Tx" refType="h" fact="0.23"/>
          <dgm:constr type="l" for="ch" forName="wedge4" refType="w" fact="0.0659"/>
          <dgm:constr type="t" for="ch" forName="wedge4" refType="h" fact="0.0659"/>
          <dgm:constr type="w" for="ch" forName="wedge4" refType="w" fact="0.84"/>
          <dgm:constr type="h" for="ch" forName="wedge4" refType="h" fact="0.84"/>
          <dgm:constr type="l" for="ch" forName="dummy4a" refType="w" fact="0.0659"/>
          <dgm:constr type="t" for="ch" forName="dummy4a" refType="h" fact="0.4859"/>
          <dgm:constr type="l" for="ch" forName="dummy4b" refType="w" fact="0.4859"/>
          <dgm:constr type="t" for="ch" forName="dummy4b" refType="h" fact="0.0659"/>
          <dgm:constr type="r" for="ch" forName="wedge4Tx" refType="w" fact="0.46"/>
          <dgm:constr type="t" for="ch" forName="wedge4Tx" refType="h" fact="0.24"/>
          <dgm:constr type="w" for="ch" forName="wedge4Tx" refType="w" fact="0.31"/>
          <dgm:constr type="h" for="ch" forName="wedge4Tx" refType="h" fact="0.23"/>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primFontSz" for="ch" ptType="node" op="equ"/>
        </dgm:constrLst>
      </dgm:if>
      <dgm:if name="Name5" axis="ch" ptType="node" func="cnt" op="equ" val="5">
        <dgm:constrLst>
          <dgm:constr type="l" for="ch" forName="wedge1" refType="w" fact="0.0918"/>
          <dgm:constr type="t" for="ch" forName="wedge1" refType="w" fact="0.0638"/>
          <dgm:constr type="w" for="ch" forName="wedge1" refType="w" fact="0.84"/>
          <dgm:constr type="h" for="ch" forName="wedge1" refType="h" fact="0.84"/>
          <dgm:constr type="l" for="ch" forName="dummy1a" refType="w" fact="0.5118"/>
          <dgm:constr type="t" for="ch" forName="dummy1a" refType="h" fact="0.0638"/>
          <dgm:constr type="l" for="ch" forName="dummy1b" refType="w" fact="0.9112"/>
          <dgm:constr type="t" for="ch" forName="dummy1b" refType="h" fact="0.354"/>
          <dgm:constr type="l" for="ch" forName="wedge1Tx" refType="w" fact="0.53"/>
          <dgm:constr type="t" for="ch" forName="wedge1Tx" refType="h" fact="0.205"/>
          <dgm:constr type="w" for="ch" forName="wedge1Tx" refType="w" fact="0.27"/>
          <dgm:constr type="h" for="ch" forName="wedge1Tx" refType="h" fact="0.18"/>
          <dgm:constr type="l" for="ch" forName="wedge2" refType="w" fact="0.099"/>
          <dgm:constr type="t" for="ch" forName="wedge2" refType="w" fact="0.0862"/>
          <dgm:constr type="w" for="ch" forName="wedge2" refType="w" fact="0.84"/>
          <dgm:constr type="h" for="ch" forName="wedge2" refType="h" fact="0.84"/>
          <dgm:constr type="l" for="ch" forName="dummy2a" refType="w" fact="0.9185"/>
          <dgm:constr type="t" for="ch" forName="dummy2a" refType="h" fact="0.3764"/>
          <dgm:constr type="l" for="ch" forName="dummy2b" refType="w" fact="0.7659"/>
          <dgm:constr type="t" for="ch" forName="dummy2b" refType="h" fact="0.846"/>
          <dgm:constr type="l" for="ch" forName="wedge2Tx" refType="w" fact="0.64"/>
          <dgm:constr type="t" for="ch" forName="wedge2Tx" refType="h" fact="0.47"/>
          <dgm:constr type="w" for="ch" forName="wedge2Tx" refType="w" fact="0.25"/>
          <dgm:constr type="h" for="ch" forName="wedge2Tx" refType="h" fact="0.2"/>
          <dgm:constr type="l" for="ch" forName="wedge3" refType="w" fact="0.08"/>
          <dgm:constr type="t" for="ch" forName="wedge3" refType="w" fact="0.1"/>
          <dgm:constr type="w" for="ch" forName="wedge3" refType="w" fact="0.84"/>
          <dgm:constr type="h" for="ch" forName="wedge3" refType="h" fact="0.84"/>
          <dgm:constr type="l" for="ch" forName="dummy3a" refType="w" fact="0.7469"/>
          <dgm:constr type="t" for="ch" forName="dummy3a" refType="h" fact="0.8598"/>
          <dgm:constr type="l" for="ch" forName="dummy3b" refType="w" fact="0.2531"/>
          <dgm:constr type="t" for="ch" forName="dummy3b" refType="h" fact="0.8598"/>
          <dgm:constr type="l" for="ch" forName="wedge3Tx" refType="w" fact="0.38"/>
          <dgm:constr type="t" for="ch" forName="wedge3Tx" refType="h" fact="0.69"/>
          <dgm:constr type="w" for="ch" forName="wedge3Tx" refType="w" fact="0.24"/>
          <dgm:constr type="h" for="ch" forName="wedge3Tx" refType="h" fact="0.22"/>
          <dgm:constr type="l" for="ch" forName="wedge4" refType="w" fact="0.061"/>
          <dgm:constr type="t" for="ch" forName="wedge4" refType="h" fact="0.0862"/>
          <dgm:constr type="w" for="ch" forName="wedge4" refType="w" fact="0.84"/>
          <dgm:constr type="h" for="ch" forName="wedge4" refType="h" fact="0.84"/>
          <dgm:constr type="l" for="ch" forName="dummy4a" refType="w" fact="0.2341"/>
          <dgm:constr type="t" for="ch" forName="dummy4a" refType="h" fact="0.846"/>
          <dgm:constr type="l" for="ch" forName="dummy4b" refType="w" fact="0.0815"/>
          <dgm:constr type="t" for="ch" forName="dummy4b" refType="h" fact="0.3764"/>
          <dgm:constr type="r" for="ch" forName="wedge4Tx" refType="w" fact="0.36"/>
          <dgm:constr type="t" for="ch" forName="wedge4Tx" refType="h" fact="0.47"/>
          <dgm:constr type="w" for="ch" forName="wedge4Tx" refType="w" fact="0.25"/>
          <dgm:constr type="h" for="ch" forName="wedge4Tx" refType="h" fact="0.2"/>
          <dgm:constr type="l" for="ch" forName="wedge5" refType="w" fact="0.0682"/>
          <dgm:constr type="t" for="ch" forName="wedge5" refType="h" fact="0.0638"/>
          <dgm:constr type="w" for="ch" forName="wedge5" refType="w" fact="0.84"/>
          <dgm:constr type="h" for="ch" forName="wedge5" refType="h" fact="0.84"/>
          <dgm:constr type="l" for="ch" forName="dummy5a" refType="w" fact="0.0888"/>
          <dgm:constr type="t" for="ch" forName="dummy5a" refType="h" fact="0.354"/>
          <dgm:constr type="l" for="ch" forName="dummy5b" refType="w" fact="0.4882"/>
          <dgm:constr type="t" for="ch" forName="dummy5b" refType="h" fact="0.0638"/>
          <dgm:constr type="r" for="ch" forName="wedge5Tx" refType="w" fact="0.47"/>
          <dgm:constr type="t" for="ch" forName="wedge5Tx" refType="h" fact="0.205"/>
          <dgm:constr type="w" for="ch" forName="wedge5Tx" refType="w" fact="0.27"/>
          <dgm:constr type="h" for="ch" forName="wedge5Tx" refType="h" fact="0.18"/>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primFontSz" for="ch" ptType="node" op="equ"/>
        </dgm:constrLst>
      </dgm:if>
      <dgm:if name="Name6" axis="ch" ptType="node" func="cnt" op="equ" val="6">
        <dgm:constrLst>
          <dgm:constr type="l" for="ch" forName="wedge1" refType="w" fact="0.09"/>
          <dgm:constr type="t" for="ch" forName="wedge1" refType="w" fact="0.0627"/>
          <dgm:constr type="w" for="ch" forName="wedge1" refType="w" fact="0.84"/>
          <dgm:constr type="h" for="ch" forName="wedge1" refType="h" fact="0.84"/>
          <dgm:constr type="l" for="ch" forName="dummy1a" refType="w" fact="0.51"/>
          <dgm:constr type="t" for="ch" forName="dummy1a" refType="h" fact="0.0627"/>
          <dgm:constr type="l" for="ch" forName="dummy1b" refType="w" fact="0.8737"/>
          <dgm:constr type="t" for="ch" forName="dummy1b" refType="h" fact="0.2727"/>
          <dgm:constr type="l" for="ch" forName="wedge1Tx" refType="w" fact="0.53"/>
          <dgm:constr type="t" for="ch" forName="wedge1Tx" refType="h" fact="0.17"/>
          <dgm:constr type="w" for="ch" forName="wedge1Tx" refType="w" fact="0.22"/>
          <dgm:constr type="h" for="ch" forName="wedge1Tx" refType="h" fact="0.17"/>
          <dgm:constr type="l" for="ch" forName="wedge2" refType="w" fact="0.1"/>
          <dgm:constr type="t" for="ch" forName="wedge2" refType="w" fact="0.08"/>
          <dgm:constr type="w" for="ch" forName="wedge2" refType="w" fact="0.84"/>
          <dgm:constr type="h" for="ch" forName="wedge2" refType="h" fact="0.84"/>
          <dgm:constr type="l" for="ch" forName="dummy2a" refType="w" fact="0.8837"/>
          <dgm:constr type="t" for="ch" forName="dummy2a" refType="h" fact="0.29"/>
          <dgm:constr type="l" for="ch" forName="dummy2b" refType="w" fact="0.8837"/>
          <dgm:constr type="t" for="ch" forName="dummy2b" refType="h" fact="0.71"/>
          <dgm:constr type="l" for="ch" forName="wedge2Tx" refType="w" fact="0.67"/>
          <dgm:constr type="t" for="ch" forName="wedge2Tx" refType="h" fact="0.42"/>
          <dgm:constr type="w" for="ch" forName="wedge2Tx" refType="w" fact="0.23"/>
          <dgm:constr type="h" for="ch" forName="wedge2Tx" refType="h" fact="0.165"/>
          <dgm:constr type="l" for="ch" forName="wedge3" refType="w" fact="0.09"/>
          <dgm:constr type="t" for="ch" forName="wedge3" refType="w" fact="0.0973"/>
          <dgm:constr type="w" for="ch" forName="wedge3" refType="w" fact="0.84"/>
          <dgm:constr type="h" for="ch" forName="wedge3" refType="h" fact="0.84"/>
          <dgm:constr type="l" for="ch" forName="dummy3a" refType="w" fact="0.8737"/>
          <dgm:constr type="t" for="ch" forName="dummy3a" refType="h" fact="0.7273"/>
          <dgm:constr type="l" for="ch" forName="dummy3b" refType="w" fact="0.51"/>
          <dgm:constr type="t" for="ch" forName="dummy3b" refType="h" fact="0.9373"/>
          <dgm:constr type="l" for="ch" forName="wedge3Tx" refType="w" fact="0.53"/>
          <dgm:constr type="t" for="ch" forName="wedge3Tx" refType="h" fact="0.665"/>
          <dgm:constr type="w" for="ch" forName="wedge3Tx" refType="w" fact="0.22"/>
          <dgm:constr type="h" for="ch" forName="wedge3Tx" refType="h" fact="0.17"/>
          <dgm:constr type="l" for="ch" forName="wedge4" refType="w" fact="0.07"/>
          <dgm:constr type="t" for="ch" forName="wedge4" refType="h" fact="0.0973"/>
          <dgm:constr type="w" for="ch" forName="wedge4" refType="w" fact="0.84"/>
          <dgm:constr type="h" for="ch" forName="wedge4" refType="h" fact="0.84"/>
          <dgm:constr type="l" for="ch" forName="dummy4a" refType="w" fact="0.49"/>
          <dgm:constr type="t" for="ch" forName="dummy4a" refType="h" fact="0.9373"/>
          <dgm:constr type="l" for="ch" forName="dummy4b" refType="w" fact="0.1263"/>
          <dgm:constr type="t" for="ch" forName="dummy4b" refType="h" fact="0.7273"/>
          <dgm:constr type="r" for="ch" forName="wedge4Tx" refType="w" fact="0.47"/>
          <dgm:constr type="t" for="ch" forName="wedge4Tx" refType="h" fact="0.665"/>
          <dgm:constr type="w" for="ch" forName="wedge4Tx" refType="w" fact="0.22"/>
          <dgm:constr type="h" for="ch" forName="wedge4Tx" refType="h" fact="0.17"/>
          <dgm:constr type="l" for="ch" forName="wedge5" refType="w" fact="0.06"/>
          <dgm:constr type="t" for="ch" forName="wedge5" refType="h" fact="0.08"/>
          <dgm:constr type="w" for="ch" forName="wedge5" refType="w" fact="0.84"/>
          <dgm:constr type="h" for="ch" forName="wedge5" refType="h" fact="0.84"/>
          <dgm:constr type="l" for="ch" forName="dummy5a" refType="w" fact="0.1163"/>
          <dgm:constr type="t" for="ch" forName="dummy5a" refType="h" fact="0.71"/>
          <dgm:constr type="l" for="ch" forName="dummy5b" refType="w" fact="0.1163"/>
          <dgm:constr type="t" for="ch" forName="dummy5b" refType="h" fact="0.29"/>
          <dgm:constr type="r" for="ch" forName="wedge5Tx" refType="w" fact="0.33"/>
          <dgm:constr type="t" for="ch" forName="wedge5Tx" refType="h" fact="0.42"/>
          <dgm:constr type="w" for="ch" forName="wedge5Tx" refType="w" fact="0.23"/>
          <dgm:constr type="h" for="ch" forName="wedge5Tx" refType="h" fact="0.165"/>
          <dgm:constr type="l" for="ch" forName="wedge6" refType="w" fact="0.07"/>
          <dgm:constr type="t" for="ch" forName="wedge6" refType="h" fact="0.0627"/>
          <dgm:constr type="w" for="ch" forName="wedge6" refType="w" fact="0.84"/>
          <dgm:constr type="h" for="ch" forName="wedge6" refType="h" fact="0.84"/>
          <dgm:constr type="l" for="ch" forName="dummy6a" refType="w" fact="0.1263"/>
          <dgm:constr type="t" for="ch" forName="dummy6a" refType="h" fact="0.2727"/>
          <dgm:constr type="l" for="ch" forName="dummy6b" refType="w" fact="0.49"/>
          <dgm:constr type="t" for="ch" forName="dummy6b" refType="h" fact="0.0627"/>
          <dgm:constr type="r" for="ch" forName="wedge6Tx" refType="w" fact="0.47"/>
          <dgm:constr type="t" for="ch" forName="wedge6Tx" refType="h" fact="0.17"/>
          <dgm:constr type="w" for="ch" forName="wedge6Tx" refType="w" fact="0.22"/>
          <dgm:constr type="h" for="ch" forName="wedge6Tx" refType="h" fact="0.17"/>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primFontSz" for="ch" ptType="node" op="equ"/>
        </dgm:constrLst>
      </dgm:if>
      <dgm:else name="Name7">
        <dgm:constrLst>
          <dgm:constr type="l" for="ch" forName="wedge1" refType="w" fact="0.0887"/>
          <dgm:constr type="t" for="ch" forName="wedge1" refType="w" fact="0.062"/>
          <dgm:constr type="w" for="ch" forName="wedge1" refType="w" fact="0.84"/>
          <dgm:constr type="h" for="ch" forName="wedge1" refType="h" fact="0.84"/>
          <dgm:constr type="l" for="ch" forName="dummy1a" refType="w" fact="0.5087"/>
          <dgm:constr type="t" for="ch" forName="dummy1a" refType="h" fact="0.062"/>
          <dgm:constr type="l" for="ch" forName="dummy1b" refType="w" fact="0.837"/>
          <dgm:constr type="t" for="ch" forName="dummy1b" refType="h" fact="0.2201"/>
          <dgm:constr type="l" for="ch" forName="wedge1Tx" refType="w" fact="0.53"/>
          <dgm:constr type="t" for="ch" forName="wedge1Tx" refType="h" fact="0.14"/>
          <dgm:constr type="w" for="ch" forName="wedge1Tx" refType="w" fact="0.2"/>
          <dgm:constr type="h" for="ch" forName="wedge1Tx" refType="h" fact="0.16"/>
          <dgm:constr type="l" for="ch" forName="wedge2" refType="w" fact="0.0995"/>
          <dgm:constr type="t" for="ch" forName="wedge2" refType="w" fact="0.0755"/>
          <dgm:constr type="w" for="ch" forName="wedge2" refType="w" fact="0.84"/>
          <dgm:constr type="h" for="ch" forName="wedge2" refType="h" fact="0.84"/>
          <dgm:constr type="l" for="ch" forName="dummy2a" refType="w" fact="0.8479"/>
          <dgm:constr type="t" for="ch" forName="dummy2a" refType="h" fact="0.2337"/>
          <dgm:constr type="l" for="ch" forName="dummy2b" refType="w" fact="0.929"/>
          <dgm:constr type="t" for="ch" forName="dummy2b" refType="h" fact="0.589"/>
          <dgm:constr type="l" for="ch" forName="wedge2Tx" refType="w" fact="0.67"/>
          <dgm:constr type="t" for="ch" forName="wedge2Tx" refType="h" fact="0.38"/>
          <dgm:constr type="w" for="ch" forName="wedge2Tx" refType="w" fact="0.23"/>
          <dgm:constr type="h" for="ch" forName="wedge2Tx" refType="h" fact="0.14"/>
          <dgm:constr type="l" for="ch" forName="wedge3" refType="w" fact="0.0956"/>
          <dgm:constr type="t" for="ch" forName="wedge3" refType="w" fact="0.0925"/>
          <dgm:constr type="w" for="ch" forName="wedge3" refType="w" fact="0.84"/>
          <dgm:constr type="h" for="ch" forName="wedge3" refType="h" fact="0.84"/>
          <dgm:constr type="l" for="ch" forName="dummy3a" refType="w" fact="0.9251"/>
          <dgm:constr type="t" for="ch" forName="dummy3a" refType="h" fact="0.6059"/>
          <dgm:constr type="l" for="ch" forName="dummy3b" refType="w" fact="0.6979"/>
          <dgm:constr type="t" for="ch" forName="dummy3b" refType="h" fact="0.8909"/>
          <dgm:constr type="l" for="ch" forName="wedge3Tx" refType="w" fact="0.635"/>
          <dgm:constr type="t" for="ch" forName="wedge3Tx" refType="h" fact="0.59"/>
          <dgm:constr type="w" for="ch" forName="wedge3Tx" refType="w" fact="0.2"/>
          <dgm:constr type="h" for="ch" forName="wedge3Tx" refType="h" fact="0.155"/>
          <dgm:constr type="l" for="ch" forName="wedge4" refType="w" fact="0.08"/>
          <dgm:constr type="t" for="ch" forName="wedge4" refType="h" fact="0.1"/>
          <dgm:constr type="w" for="ch" forName="wedge4" refType="w" fact="0.84"/>
          <dgm:constr type="h" for="ch" forName="wedge4" refType="h" fact="0.84"/>
          <dgm:constr type="l" for="ch" forName="dummy4a" refType="w" fact="0.6822"/>
          <dgm:constr type="t" for="ch" forName="dummy4a" refType="h" fact="0.8984"/>
          <dgm:constr type="l" for="ch" forName="dummy4b" refType="w" fact="0.3178"/>
          <dgm:constr type="t" for="ch" forName="dummy4b" refType="h" fact="0.8984"/>
          <dgm:constr type="l" for="ch" forName="wedge4Tx" refType="w" fact="0.4025"/>
          <dgm:constr type="t" for="ch" forName="wedge4Tx" refType="h" fact="0.76"/>
          <dgm:constr type="w" for="ch" forName="wedge4Tx" refType="w" fact="0.195"/>
          <dgm:constr type="h" for="ch" forName="wedge4Tx" refType="h" fact="0.14"/>
          <dgm:constr type="l" for="ch" forName="wedge5" refType="w" fact="0.0644"/>
          <dgm:constr type="t" for="ch" forName="wedge5" refType="h" fact="0.0925"/>
          <dgm:constr type="w" for="ch" forName="wedge5" refType="w" fact="0.84"/>
          <dgm:constr type="h" for="ch" forName="wedge5" refType="h" fact="0.84"/>
          <dgm:constr type="l" for="ch" forName="dummy5a" refType="w" fact="0.3021"/>
          <dgm:constr type="t" for="ch" forName="dummy5a" refType="h" fact="0.8909"/>
          <dgm:constr type="l" for="ch" forName="dummy5b" refType="w" fact="0.0749"/>
          <dgm:constr type="t" for="ch" forName="dummy5b" refType="h" fact="0.6059"/>
          <dgm:constr type="r" for="ch" forName="wedge5Tx" refType="w" fact="0.365"/>
          <dgm:constr type="t" for="ch" forName="wedge5Tx" refType="h" fact="0.59"/>
          <dgm:constr type="w" for="ch" forName="wedge5Tx" refType="w" fact="0.2"/>
          <dgm:constr type="h" for="ch" forName="wedge5Tx" refType="h" fact="0.155"/>
          <dgm:constr type="l" for="ch" forName="wedge6" refType="w" fact="0.0605"/>
          <dgm:constr type="t" for="ch" forName="wedge6" refType="h" fact="0.0755"/>
          <dgm:constr type="w" for="ch" forName="wedge6" refType="w" fact="0.84"/>
          <dgm:constr type="h" for="ch" forName="wedge6" refType="h" fact="0.84"/>
          <dgm:constr type="l" for="ch" forName="dummy6a" refType="w" fact="0.071"/>
          <dgm:constr type="t" for="ch" forName="dummy6a" refType="h" fact="0.589"/>
          <dgm:constr type="l" for="ch" forName="dummy6b" refType="w" fact="0.1521"/>
          <dgm:constr type="t" for="ch" forName="dummy6b" refType="h" fact="0.2337"/>
          <dgm:constr type="r" for="ch" forName="wedge6Tx" refType="w" fact="0.33"/>
          <dgm:constr type="t" for="ch" forName="wedge6Tx" refType="h" fact="0.38"/>
          <dgm:constr type="w" for="ch" forName="wedge6Tx" refType="w" fact="0.23"/>
          <dgm:constr type="h" for="ch" forName="wedge6Tx" refType="h" fact="0.14"/>
          <dgm:constr type="l" for="ch" forName="wedge7" refType="w" fact="0.0713"/>
          <dgm:constr type="t" for="ch" forName="wedge7" refType="h" fact="0.062"/>
          <dgm:constr type="w" for="ch" forName="wedge7" refType="w" fact="0.84"/>
          <dgm:constr type="h" for="ch" forName="wedge7" refType="h" fact="0.84"/>
          <dgm:constr type="l" for="ch" forName="dummy7a" refType="w" fact="0.163"/>
          <dgm:constr type="t" for="ch" forName="dummy7a" refType="h" fact="0.2201"/>
          <dgm:constr type="l" for="ch" forName="dummy7b" refType="w" fact="0.4913"/>
          <dgm:constr type="t" for="ch" forName="dummy7b" refType="h" fact="0.062"/>
          <dgm:constr type="r" for="ch" forName="wedge7Tx" refType="w" fact="0.47"/>
          <dgm:constr type="t" for="ch" forName="wedge7Tx" refType="h" fact="0.14"/>
          <dgm:constr type="w" for="ch" forName="wedge7Tx" refType="w" fact="0.2"/>
          <dgm:constr type="h" for="ch" forName="wedge7Tx" refType="h" fact="0.16"/>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h" for="ch" forName="arrowWedge7" refType="w" fact="0.08"/>
          <dgm:constr type="diam" for="ch" forName="arrowWedge7" refType="w" fact="0.84"/>
          <dgm:constr type="l" for="ch" forName="arrowWedge7" refType="w" fact="0.5"/>
          <dgm:constr type="t" for="ch" forName="arrowWedge7" refType="w" fact="0.5"/>
          <dgm:constr type="primFontSz" for="ch" ptType="node" op="equ"/>
        </dgm:constrLst>
      </dgm:else>
    </dgm:choose>
    <dgm:ruleLst/>
    <dgm:choose name="Name8">
      <dgm:if name="Name9" axis="ch" ptType="node" func="cnt" op="gte" val="1">
        <dgm:layoutNode name="wedge1">
          <dgm:alg type="sp"/>
          <dgm:choose name="Name10">
            <dgm:if name="Name11" axis="ch" ptType="node" func="cnt" op="equ" val="1">
              <dgm:shape xmlns:r="http://schemas.openxmlformats.org/officeDocument/2006/relationships" type="ellipse" r:blip="">
                <dgm:adjLst/>
              </dgm:shape>
            </dgm:if>
            <dgm:if name="Name12" axis="ch" ptType="node" func="cnt" op="equ" val="2">
              <dgm:shape xmlns:r="http://schemas.openxmlformats.org/officeDocument/2006/relationships" type="pie" r:blip="">
                <dgm:adjLst>
                  <dgm:adj idx="1" val="270"/>
                  <dgm:adj idx="2" val="90"/>
                </dgm:adjLst>
              </dgm:shape>
            </dgm:if>
            <dgm:if name="Name13" axis="ch" ptType="node" func="cnt" op="equ" val="3">
              <dgm:shape xmlns:r="http://schemas.openxmlformats.org/officeDocument/2006/relationships" type="pie" r:blip="">
                <dgm:adjLst>
                  <dgm:adj idx="1" val="270"/>
                  <dgm:adj idx="2" val="30"/>
                </dgm:adjLst>
              </dgm:shape>
            </dgm:if>
            <dgm:if name="Name14" axis="ch" ptType="node" func="cnt" op="equ" val="4">
              <dgm:shape xmlns:r="http://schemas.openxmlformats.org/officeDocument/2006/relationships" type="pie" r:blip="">
                <dgm:adjLst>
                  <dgm:adj idx="1" val="270"/>
                  <dgm:adj idx="2" val="0"/>
                </dgm:adjLst>
              </dgm:shape>
            </dgm:if>
            <dgm:if name="Name15" axis="ch" ptType="node" func="cnt" op="equ" val="5">
              <dgm:shape xmlns:r="http://schemas.openxmlformats.org/officeDocument/2006/relationships" type="pie" r:blip="">
                <dgm:adjLst>
                  <dgm:adj idx="1" val="270"/>
                  <dgm:adj idx="2" val="342"/>
                </dgm:adjLst>
              </dgm:shape>
            </dgm:if>
            <dgm:if name="Name16" axis="ch" ptType="node" func="cnt" op="equ" val="6">
              <dgm:shape xmlns:r="http://schemas.openxmlformats.org/officeDocument/2006/relationships" type="pie" r:blip="">
                <dgm:adjLst>
                  <dgm:adj idx="1" val="270"/>
                  <dgm:adj idx="2" val="330"/>
                </dgm:adjLst>
              </dgm:shape>
            </dgm:if>
            <dgm:else name="Name17">
              <dgm:shape xmlns:r="http://schemas.openxmlformats.org/officeDocument/2006/relationships" type="pie" r:blip="">
                <dgm:adjLst>
                  <dgm:adj idx="1" val="270"/>
                  <dgm:adj idx="2" val="321.4286"/>
                </dgm:adjLst>
              </dgm:shape>
            </dgm:else>
          </dgm:choose>
          <dgm:choose name="Name18">
            <dgm:if name="Name19" func="var" arg="dir" op="equ" val="norm">
              <dgm:presOf axis="ch desOrSelf" ptType="node node" st="1 1" cnt="1 0"/>
            </dgm:if>
            <dgm:else name="Name20">
              <dgm:choose name="Name21">
                <dgm:if name="Name22" axis="ch" ptType="node" func="cnt" op="equ" val="1">
                  <dgm:presOf axis="ch desOrSelf" ptType="node node" st="1 1" cnt="1 0"/>
                </dgm:if>
                <dgm:if name="Name23" axis="ch" ptType="node" func="cnt" op="equ" val="2">
                  <dgm:presOf axis="ch desOrSelf" ptType="node node" st="2 1" cnt="1 0"/>
                </dgm:if>
                <dgm:if name="Name24" axis="ch" ptType="node" func="cnt" op="equ" val="3">
                  <dgm:presOf axis="ch desOrSelf" ptType="node node" st="3 1" cnt="1 0"/>
                </dgm:if>
                <dgm:if name="Name25" axis="ch" ptType="node" func="cnt" op="equ" val="4">
                  <dgm:presOf axis="ch desOrSelf" ptType="node node" st="4 1" cnt="1 0"/>
                </dgm:if>
                <dgm:if name="Name26" axis="ch" ptType="node" func="cnt" op="equ" val="5">
                  <dgm:presOf axis="ch desOrSelf" ptType="node node" st="5 1" cnt="1 0"/>
                </dgm:if>
                <dgm:if name="Name27" axis="ch" ptType="node" func="cnt" op="equ" val="6">
                  <dgm:presOf axis="ch desOrSelf" ptType="node node" st="6 1" cnt="1 0"/>
                </dgm:if>
                <dgm:else name="Name28">
                  <dgm:presOf axis="ch desOrSelf" ptType="node node" st="7 1" cnt="1 0"/>
                </dgm:else>
              </dgm:choose>
            </dgm:else>
          </dgm:choose>
          <dgm:constrLst/>
          <dgm:ruleLst/>
        </dgm:layoutNode>
        <dgm:layoutNode name="dummy1a" moveWith="wedge1">
          <dgm:alg type="sp"/>
          <dgm:shape xmlns:r="http://schemas.openxmlformats.org/officeDocument/2006/relationships" r:blip="">
            <dgm:adjLst/>
          </dgm:shape>
          <dgm:presOf/>
          <dgm:constrLst>
            <dgm:constr type="w" val="1"/>
            <dgm:constr type="h" val="1"/>
          </dgm:constrLst>
          <dgm:ruleLst/>
        </dgm:layoutNode>
        <dgm:layoutNode name="dummy1b" moveWith="wedge1">
          <dgm:alg type="sp"/>
          <dgm:shape xmlns:r="http://schemas.openxmlformats.org/officeDocument/2006/relationships" r:blip="">
            <dgm:adjLst/>
          </dgm:shape>
          <dgm:presOf/>
          <dgm:constrLst>
            <dgm:constr type="w" val="1"/>
            <dgm:constr type="h" val="1"/>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29">
            <dgm:if name="Name30" func="var" arg="dir" op="equ" val="norm">
              <dgm:presOf axis="ch desOrSelf" ptType="node node" st="1 1" cnt="1 0"/>
            </dgm:if>
            <dgm:else name="Name31">
              <dgm:choose name="Name32">
                <dgm:if name="Name33" axis="ch" ptType="node" func="cnt" op="equ" val="1">
                  <dgm:presOf axis="ch desOrSelf" ptType="node node" st="1 1" cnt="1 0"/>
                </dgm:if>
                <dgm:if name="Name34" axis="ch" ptType="node" func="cnt" op="equ" val="2">
                  <dgm:presOf axis="ch desOrSelf" ptType="node node" st="2 1" cnt="1 0"/>
                </dgm:if>
                <dgm:if name="Name35" axis="ch" ptType="node" func="cnt" op="equ" val="3">
                  <dgm:presOf axis="ch desOrSelf" ptType="node node" st="3 1" cnt="1 0"/>
                </dgm:if>
                <dgm:if name="Name36" axis="ch" ptType="node" func="cnt" op="equ" val="4">
                  <dgm:presOf axis="ch desOrSelf" ptType="node node" st="4 1" cnt="1 0"/>
                </dgm:if>
                <dgm:if name="Name37" axis="ch" ptType="node" func="cnt" op="equ" val="5">
                  <dgm:presOf axis="ch desOrSelf" ptType="node node" st="5 1" cnt="1 0"/>
                </dgm:if>
                <dgm:if name="Name38" axis="ch" ptType="node" func="cnt" op="equ" val="6">
                  <dgm:presOf axis="ch desOrSelf" ptType="node node" st="6 1" cnt="1 0"/>
                </dgm:if>
                <dgm:else name="Name39">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40"/>
    </dgm:choose>
    <dgm:choose name="Name41">
      <dgm:if name="Name42" axis="ch" ptType="node" func="cnt" op="gte" val="2">
        <dgm:layoutNode name="wedge2">
          <dgm:alg type="sp"/>
          <dgm:choose name="Name43">
            <dgm:if name="Name44" axis="ch" ptType="node" func="cnt" op="equ" val="2">
              <dgm:shape xmlns:r="http://schemas.openxmlformats.org/officeDocument/2006/relationships" type="pie" r:blip="">
                <dgm:adjLst>
                  <dgm:adj idx="1" val="90"/>
                  <dgm:adj idx="2" val="270"/>
                </dgm:adjLst>
              </dgm:shape>
            </dgm:if>
            <dgm:if name="Name45" axis="ch" ptType="node" func="cnt" op="equ" val="3">
              <dgm:shape xmlns:r="http://schemas.openxmlformats.org/officeDocument/2006/relationships" type="pie" r:blip="">
                <dgm:adjLst>
                  <dgm:adj idx="1" val="30"/>
                  <dgm:adj idx="2" val="150"/>
                </dgm:adjLst>
              </dgm:shape>
            </dgm:if>
            <dgm:if name="Name46" axis="ch" ptType="node" func="cnt" op="equ" val="4">
              <dgm:shape xmlns:r="http://schemas.openxmlformats.org/officeDocument/2006/relationships" type="pie" r:blip="">
                <dgm:adjLst>
                  <dgm:adj idx="1" val="0"/>
                  <dgm:adj idx="2" val="90"/>
                </dgm:adjLst>
              </dgm:shape>
            </dgm:if>
            <dgm:if name="Name47" axis="ch" ptType="node" func="cnt" op="equ" val="5">
              <dgm:shape xmlns:r="http://schemas.openxmlformats.org/officeDocument/2006/relationships" type="pie" r:blip="">
                <dgm:adjLst>
                  <dgm:adj idx="1" val="342"/>
                  <dgm:adj idx="2" val="54"/>
                </dgm:adjLst>
              </dgm:shape>
            </dgm:if>
            <dgm:if name="Name48" axis="ch" ptType="node" func="cnt" op="equ" val="6">
              <dgm:shape xmlns:r="http://schemas.openxmlformats.org/officeDocument/2006/relationships" type="pie" r:blip="">
                <dgm:adjLst>
                  <dgm:adj idx="1" val="330"/>
                  <dgm:adj idx="2" val="30"/>
                </dgm:adjLst>
              </dgm:shape>
            </dgm:if>
            <dgm:else name="Name49">
              <dgm:shape xmlns:r="http://schemas.openxmlformats.org/officeDocument/2006/relationships" type="pie" r:blip="">
                <dgm:adjLst>
                  <dgm:adj idx="1" val="321.4286"/>
                  <dgm:adj idx="2" val="12.85714"/>
                </dgm:adjLst>
              </dgm:shape>
            </dgm:else>
          </dgm:choose>
          <dgm:choose name="Name50">
            <dgm:if name="Name51" func="var" arg="dir" op="equ" val="norm">
              <dgm:presOf axis="ch desOrSelf" ptType="node node" st="2 1" cnt="1 0"/>
            </dgm:if>
            <dgm:else name="Name52">
              <dgm:choose name="Name53">
                <dgm:if name="Name54" axis="ch" ptType="node" func="cnt" op="equ" val="2">
                  <dgm:presOf axis="ch desOrSelf" ptType="node node" st="1 1" cnt="1 0"/>
                </dgm:if>
                <dgm:if name="Name55" axis="ch" ptType="node" func="cnt" op="equ" val="3">
                  <dgm:presOf axis="ch desOrSelf" ptType="node node" st="2 1" cnt="1 0"/>
                </dgm:if>
                <dgm:if name="Name56" axis="ch" ptType="node" func="cnt" op="equ" val="4">
                  <dgm:presOf axis="ch desOrSelf" ptType="node node" st="3 1" cnt="1 0"/>
                </dgm:if>
                <dgm:if name="Name57" axis="ch" ptType="node" func="cnt" op="equ" val="5">
                  <dgm:presOf axis="ch desOrSelf" ptType="node node" st="4 1" cnt="1 0"/>
                </dgm:if>
                <dgm:if name="Name58" axis="ch" ptType="node" func="cnt" op="equ" val="6">
                  <dgm:presOf axis="ch desOrSelf" ptType="node node" st="5 1" cnt="1 0"/>
                </dgm:if>
                <dgm:else name="Name59">
                  <dgm:presOf axis="ch desOrSelf" ptType="node node" st="6 1" cnt="1 0"/>
                </dgm:else>
              </dgm:choose>
            </dgm:else>
          </dgm:choose>
          <dgm:constrLst/>
          <dgm:ruleLst/>
        </dgm:layoutNode>
        <dgm:layoutNode name="dummy2a" moveWith="wedge2">
          <dgm:alg type="sp"/>
          <dgm:shape xmlns:r="http://schemas.openxmlformats.org/officeDocument/2006/relationships" r:blip="">
            <dgm:adjLst/>
          </dgm:shape>
          <dgm:presOf/>
          <dgm:constrLst>
            <dgm:constr type="w" val="1"/>
            <dgm:constr type="h" val="1"/>
          </dgm:constrLst>
          <dgm:ruleLst/>
        </dgm:layoutNode>
        <dgm:layoutNode name="dummy2b" moveWith="wedge2">
          <dgm:alg type="sp"/>
          <dgm:shape xmlns:r="http://schemas.openxmlformats.org/officeDocument/2006/relationships" r:blip="">
            <dgm:adjLst/>
          </dgm:shape>
          <dgm:presOf/>
          <dgm:constrLst>
            <dgm:constr type="w" val="1"/>
            <dgm:constr type="h" val="1"/>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60">
            <dgm:if name="Name61" func="var" arg="dir" op="equ" val="norm">
              <dgm:presOf axis="ch desOrSelf" ptType="node node" st="2 1" cnt="1 0"/>
            </dgm:if>
            <dgm:else name="Name62">
              <dgm:choose name="Name63">
                <dgm:if name="Name64" axis="ch" ptType="node" func="cnt" op="equ" val="2">
                  <dgm:presOf axis="ch desOrSelf" ptType="node node" st="1 1" cnt="1 0"/>
                </dgm:if>
                <dgm:if name="Name65" axis="ch" ptType="node" func="cnt" op="equ" val="3">
                  <dgm:presOf axis="ch desOrSelf" ptType="node node" st="2 1" cnt="1 0"/>
                </dgm:if>
                <dgm:if name="Name66" axis="ch" ptType="node" func="cnt" op="equ" val="4">
                  <dgm:presOf axis="ch desOrSelf" ptType="node node" st="3 1" cnt="1 0"/>
                </dgm:if>
                <dgm:if name="Name67" axis="ch" ptType="node" func="cnt" op="equ" val="5">
                  <dgm:presOf axis="ch desOrSelf" ptType="node node" st="4 1" cnt="1 0"/>
                </dgm:if>
                <dgm:if name="Name68" axis="ch" ptType="node" func="cnt" op="equ" val="6">
                  <dgm:presOf axis="ch desOrSelf" ptType="node node" st="5 1" cnt="1 0"/>
                </dgm:if>
                <dgm:else name="Name69">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70"/>
    </dgm:choose>
    <dgm:choose name="Name71">
      <dgm:if name="Name72" axis="ch" ptType="node" func="cnt" op="gte" val="3">
        <dgm:layoutNode name="wedge3">
          <dgm:alg type="sp"/>
          <dgm:choose name="Name73">
            <dgm:if name="Name74" axis="ch" ptType="node" func="cnt" op="equ" val="3">
              <dgm:shape xmlns:r="http://schemas.openxmlformats.org/officeDocument/2006/relationships" type="pie" r:blip="">
                <dgm:adjLst>
                  <dgm:adj idx="1" val="150"/>
                  <dgm:adj idx="2" val="270"/>
                </dgm:adjLst>
              </dgm:shape>
            </dgm:if>
            <dgm:if name="Name75" axis="ch" ptType="node" func="cnt" op="equ" val="4">
              <dgm:shape xmlns:r="http://schemas.openxmlformats.org/officeDocument/2006/relationships" type="pie" r:blip="">
                <dgm:adjLst>
                  <dgm:adj idx="1" val="90"/>
                  <dgm:adj idx="2" val="180"/>
                </dgm:adjLst>
              </dgm:shape>
            </dgm:if>
            <dgm:if name="Name76" axis="ch" ptType="node" func="cnt" op="equ" val="5">
              <dgm:shape xmlns:r="http://schemas.openxmlformats.org/officeDocument/2006/relationships" type="pie" r:blip="">
                <dgm:adjLst>
                  <dgm:adj idx="1" val="54"/>
                  <dgm:adj idx="2" val="126"/>
                </dgm:adjLst>
              </dgm:shape>
            </dgm:if>
            <dgm:if name="Name77" axis="ch" ptType="node" func="cnt" op="equ" val="6">
              <dgm:shape xmlns:r="http://schemas.openxmlformats.org/officeDocument/2006/relationships" type="pie" r:blip="">
                <dgm:adjLst>
                  <dgm:adj idx="1" val="30"/>
                  <dgm:adj idx="2" val="90"/>
                </dgm:adjLst>
              </dgm:shape>
            </dgm:if>
            <dgm:else name="Name78">
              <dgm:shape xmlns:r="http://schemas.openxmlformats.org/officeDocument/2006/relationships" type="pie" r:blip="">
                <dgm:adjLst>
                  <dgm:adj idx="1" val="12.85714"/>
                  <dgm:adj idx="2" val="64.28571"/>
                </dgm:adjLst>
              </dgm:shape>
            </dgm:else>
          </dgm:choose>
          <dgm:choose name="Name79">
            <dgm:if name="Name80" func="var" arg="dir" op="equ" val="norm">
              <dgm:presOf axis="ch desOrSelf" ptType="node node" st="3 1" cnt="1 0"/>
            </dgm:if>
            <dgm:else name="Name81">
              <dgm:choose name="Name82">
                <dgm:if name="Name83" axis="ch" ptType="node" func="cnt" op="equ" val="3">
                  <dgm:presOf axis="ch desOrSelf" ptType="node node" st="1 1" cnt="1 0"/>
                </dgm:if>
                <dgm:if name="Name84" axis="ch" ptType="node" func="cnt" op="equ" val="4">
                  <dgm:presOf axis="ch desOrSelf" ptType="node node" st="2 1" cnt="1 0"/>
                </dgm:if>
                <dgm:if name="Name85" axis="ch" ptType="node" func="cnt" op="equ" val="5">
                  <dgm:presOf axis="ch desOrSelf" ptType="node node" st="3 1" cnt="1 0"/>
                </dgm:if>
                <dgm:if name="Name86" axis="ch" ptType="node" func="cnt" op="equ" val="6">
                  <dgm:presOf axis="ch desOrSelf" ptType="node node" st="4 1" cnt="1 0"/>
                </dgm:if>
                <dgm:else name="Name87">
                  <dgm:presOf axis="ch desOrSelf" ptType="node node" st="5 1" cnt="1 0"/>
                </dgm:else>
              </dgm:choose>
            </dgm:else>
          </dgm:choose>
          <dgm:constrLst/>
          <dgm:ruleLst/>
        </dgm:layoutNode>
        <dgm:layoutNode name="dummy3a" moveWith="wedge3">
          <dgm:alg type="sp"/>
          <dgm:shape xmlns:r="http://schemas.openxmlformats.org/officeDocument/2006/relationships" r:blip="">
            <dgm:adjLst/>
          </dgm:shape>
          <dgm:presOf/>
          <dgm:constrLst>
            <dgm:constr type="w" val="1"/>
            <dgm:constr type="h" val="1"/>
          </dgm:constrLst>
          <dgm:ruleLst/>
        </dgm:layoutNode>
        <dgm:layoutNode name="dummy3b" moveWith="wedge3">
          <dgm:alg type="sp"/>
          <dgm:shape xmlns:r="http://schemas.openxmlformats.org/officeDocument/2006/relationships" r:blip="">
            <dgm:adjLst/>
          </dgm:shape>
          <dgm:presOf/>
          <dgm:constrLst>
            <dgm:constr type="w" val="1"/>
            <dgm:constr type="h" val="1"/>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88">
            <dgm:if name="Name89" func="var" arg="dir" op="equ" val="norm">
              <dgm:presOf axis="ch desOrSelf" ptType="node node" st="3 1" cnt="1 0"/>
            </dgm:if>
            <dgm:else name="Name90">
              <dgm:choose name="Name91">
                <dgm:if name="Name92" axis="ch" ptType="node" func="cnt" op="equ" val="3">
                  <dgm:presOf axis="ch desOrSelf" ptType="node node" st="1 1" cnt="1 0"/>
                </dgm:if>
                <dgm:if name="Name93" axis="ch" ptType="node" func="cnt" op="equ" val="4">
                  <dgm:presOf axis="ch desOrSelf" ptType="node node" st="2 1" cnt="1 0"/>
                </dgm:if>
                <dgm:if name="Name94" axis="ch" ptType="node" func="cnt" op="equ" val="5">
                  <dgm:presOf axis="ch desOrSelf" ptType="node node" st="3 1" cnt="1 0"/>
                </dgm:if>
                <dgm:if name="Name95" axis="ch" ptType="node" func="cnt" op="equ" val="6">
                  <dgm:presOf axis="ch desOrSelf" ptType="node node" st="4 1" cnt="1 0"/>
                </dgm:if>
                <dgm:else name="Name96">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97"/>
    </dgm:choose>
    <dgm:choose name="Name98">
      <dgm:if name="Name99" axis="ch" ptType="node" func="cnt" op="gte" val="4">
        <dgm:layoutNode name="wedge4">
          <dgm:alg type="sp"/>
          <dgm:choose name="Name100">
            <dgm:if name="Name101" axis="ch" ptType="node" func="cnt" op="equ" val="4">
              <dgm:shape xmlns:r="http://schemas.openxmlformats.org/officeDocument/2006/relationships" type="pie" r:blip="">
                <dgm:adjLst>
                  <dgm:adj idx="1" val="180"/>
                  <dgm:adj idx="2" val="270"/>
                </dgm:adjLst>
              </dgm:shape>
            </dgm:if>
            <dgm:if name="Name102" axis="ch" ptType="node" func="cnt" op="equ" val="5">
              <dgm:shape xmlns:r="http://schemas.openxmlformats.org/officeDocument/2006/relationships" type="pie" r:blip="">
                <dgm:adjLst>
                  <dgm:adj idx="1" val="126"/>
                  <dgm:adj idx="2" val="198"/>
                </dgm:adjLst>
              </dgm:shape>
            </dgm:if>
            <dgm:if name="Name103" axis="ch" ptType="node" func="cnt" op="equ" val="6">
              <dgm:shape xmlns:r="http://schemas.openxmlformats.org/officeDocument/2006/relationships" type="pie" r:blip="">
                <dgm:adjLst>
                  <dgm:adj idx="1" val="90"/>
                  <dgm:adj idx="2" val="150"/>
                </dgm:adjLst>
              </dgm:shape>
            </dgm:if>
            <dgm:else name="Name104">
              <dgm:shape xmlns:r="http://schemas.openxmlformats.org/officeDocument/2006/relationships" type="pie" r:blip="">
                <dgm:adjLst>
                  <dgm:adj idx="1" val="64.2871"/>
                  <dgm:adj idx="2" val="115.7143"/>
                </dgm:adjLst>
              </dgm:shape>
            </dgm:else>
          </dgm:choose>
          <dgm:choose name="Name105">
            <dgm:if name="Name106" func="var" arg="dir" op="equ" val="norm">
              <dgm:presOf axis="ch desOrSelf" ptType="node node" st="4 1" cnt="1 0"/>
            </dgm:if>
            <dgm:else name="Name107">
              <dgm:choose name="Name108">
                <dgm:if name="Name109" axis="ch" ptType="node" func="cnt" op="equ" val="4">
                  <dgm:presOf axis="ch desOrSelf" ptType="node node" st="1 1" cnt="1 0"/>
                </dgm:if>
                <dgm:if name="Name110" axis="ch" ptType="node" func="cnt" op="equ" val="5">
                  <dgm:presOf axis="ch desOrSelf" ptType="node node" st="2 1" cnt="1 0"/>
                </dgm:if>
                <dgm:if name="Name111" axis="ch" ptType="node" func="cnt" op="equ" val="6">
                  <dgm:presOf axis="ch desOrSelf" ptType="node node" st="3 1" cnt="1 0"/>
                </dgm:if>
                <dgm:else name="Name112">
                  <dgm:presOf axis="ch desOrSelf" ptType="node node" st="4 1" cnt="1 0"/>
                </dgm:else>
              </dgm:choose>
            </dgm:else>
          </dgm:choose>
          <dgm:constrLst/>
          <dgm:ruleLst/>
        </dgm:layoutNode>
        <dgm:layoutNode name="dummy4a" moveWith="wedge4">
          <dgm:alg type="sp"/>
          <dgm:shape xmlns:r="http://schemas.openxmlformats.org/officeDocument/2006/relationships" r:blip="">
            <dgm:adjLst/>
          </dgm:shape>
          <dgm:presOf/>
          <dgm:constrLst>
            <dgm:constr type="w" val="1"/>
            <dgm:constr type="h" val="1"/>
          </dgm:constrLst>
          <dgm:ruleLst/>
        </dgm:layoutNode>
        <dgm:layoutNode name="dummy4b" moveWith="wedge4">
          <dgm:alg type="sp"/>
          <dgm:shape xmlns:r="http://schemas.openxmlformats.org/officeDocument/2006/relationships" r:blip="">
            <dgm:adjLst/>
          </dgm:shape>
          <dgm:presOf/>
          <dgm:constrLst>
            <dgm:constr type="w" val="1"/>
            <dgm:constr type="h" val="1"/>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13">
            <dgm:if name="Name114" func="var" arg="dir" op="equ" val="norm">
              <dgm:presOf axis="ch desOrSelf" ptType="node node" st="4 1" cnt="1 0"/>
            </dgm:if>
            <dgm:else name="Name115">
              <dgm:choose name="Name116">
                <dgm:if name="Name117" axis="ch" ptType="node" func="cnt" op="equ" val="4">
                  <dgm:presOf axis="ch desOrSelf" ptType="node node" st="1 1" cnt="1 0"/>
                </dgm:if>
                <dgm:if name="Name118" axis="ch" ptType="node" func="cnt" op="equ" val="5">
                  <dgm:presOf axis="ch desOrSelf" ptType="node node" st="2 1" cnt="1 0"/>
                </dgm:if>
                <dgm:if name="Name119" axis="ch" ptType="node" func="cnt" op="equ" val="6">
                  <dgm:presOf axis="ch desOrSelf" ptType="node node" st="3 1" cnt="1 0"/>
                </dgm:if>
                <dgm:else name="Name120">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21"/>
    </dgm:choose>
    <dgm:choose name="Name122">
      <dgm:if name="Name123" axis="ch" ptType="node" func="cnt" op="gte" val="5">
        <dgm:layoutNode name="wedge5">
          <dgm:alg type="sp"/>
          <dgm:choose name="Name124">
            <dgm:if name="Name125" axis="ch" ptType="node" func="cnt" op="equ" val="5">
              <dgm:shape xmlns:r="http://schemas.openxmlformats.org/officeDocument/2006/relationships" type="pie" r:blip="">
                <dgm:adjLst>
                  <dgm:adj idx="1" val="198"/>
                  <dgm:adj idx="2" val="270"/>
                </dgm:adjLst>
              </dgm:shape>
            </dgm:if>
            <dgm:if name="Name126" axis="ch" ptType="node" func="cnt" op="equ" val="6">
              <dgm:shape xmlns:r="http://schemas.openxmlformats.org/officeDocument/2006/relationships" type="pie" r:blip="">
                <dgm:adjLst>
                  <dgm:adj idx="1" val="150"/>
                  <dgm:adj idx="2" val="210"/>
                </dgm:adjLst>
              </dgm:shape>
            </dgm:if>
            <dgm:else name="Name127">
              <dgm:shape xmlns:r="http://schemas.openxmlformats.org/officeDocument/2006/relationships" type="pie" r:blip="">
                <dgm:adjLst>
                  <dgm:adj idx="1" val="115.7143"/>
                  <dgm:adj idx="2" val="167.1429"/>
                </dgm:adjLst>
              </dgm:shape>
            </dgm:else>
          </dgm:choose>
          <dgm:choose name="Name128">
            <dgm:if name="Name129" func="var" arg="dir" op="equ" val="norm">
              <dgm:presOf axis="ch desOrSelf" ptType="node node" st="5 1" cnt="1 0"/>
            </dgm:if>
            <dgm:else name="Name130">
              <dgm:choose name="Name131">
                <dgm:if name="Name132" axis="ch" ptType="node" func="cnt" op="equ" val="5">
                  <dgm:presOf axis="ch desOrSelf" ptType="node node" st="1 1" cnt="1 0"/>
                </dgm:if>
                <dgm:if name="Name133" axis="ch" ptType="node" func="cnt" op="equ" val="6">
                  <dgm:presOf axis="ch desOrSelf" ptType="node node" st="2 1" cnt="1 0"/>
                </dgm:if>
                <dgm:else name="Name134">
                  <dgm:presOf axis="ch desOrSelf" ptType="node node" st="3 1" cnt="1 0"/>
                </dgm:else>
              </dgm:choose>
            </dgm:else>
          </dgm:choose>
          <dgm:constrLst/>
          <dgm:ruleLst/>
        </dgm:layoutNode>
        <dgm:layoutNode name="dummy5a" moveWith="wedge5">
          <dgm:alg type="sp"/>
          <dgm:shape xmlns:r="http://schemas.openxmlformats.org/officeDocument/2006/relationships" r:blip="">
            <dgm:adjLst/>
          </dgm:shape>
          <dgm:presOf/>
          <dgm:constrLst>
            <dgm:constr type="w" val="1"/>
            <dgm:constr type="h" val="1"/>
          </dgm:constrLst>
          <dgm:ruleLst/>
        </dgm:layoutNode>
        <dgm:layoutNode name="dummy5b" moveWith="wedge5">
          <dgm:alg type="sp"/>
          <dgm:shape xmlns:r="http://schemas.openxmlformats.org/officeDocument/2006/relationships" r:blip="">
            <dgm:adjLst/>
          </dgm:shape>
          <dgm:presOf/>
          <dgm:constrLst>
            <dgm:constr type="w" val="1"/>
            <dgm:constr type="h" val="1"/>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35">
            <dgm:if name="Name136" func="var" arg="dir" op="equ" val="norm">
              <dgm:presOf axis="ch desOrSelf" ptType="node node" st="5 1" cnt="1 0"/>
            </dgm:if>
            <dgm:else name="Name137">
              <dgm:choose name="Name138">
                <dgm:if name="Name139" axis="ch" ptType="node" func="cnt" op="equ" val="5">
                  <dgm:presOf axis="ch desOrSelf" ptType="node node" st="1 1" cnt="1 0"/>
                </dgm:if>
                <dgm:if name="Name140" axis="ch" ptType="node" func="cnt" op="equ" val="6">
                  <dgm:presOf axis="ch desOrSelf" ptType="node node" st="2 1" cnt="1 0"/>
                </dgm:if>
                <dgm:else name="Name141">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42"/>
    </dgm:choose>
    <dgm:choose name="Name143">
      <dgm:if name="Name144" axis="ch" ptType="node" func="cnt" op="gte" val="6">
        <dgm:layoutNode name="wedge6">
          <dgm:alg type="sp"/>
          <dgm:choose name="Name145">
            <dgm:if name="Name146" axis="ch" ptType="node" func="cnt" op="equ" val="6">
              <dgm:shape xmlns:r="http://schemas.openxmlformats.org/officeDocument/2006/relationships" type="pie" r:blip="">
                <dgm:adjLst>
                  <dgm:adj idx="1" val="210"/>
                  <dgm:adj idx="2" val="270"/>
                </dgm:adjLst>
              </dgm:shape>
            </dgm:if>
            <dgm:else name="Name147">
              <dgm:shape xmlns:r="http://schemas.openxmlformats.org/officeDocument/2006/relationships" type="pie" r:blip="">
                <dgm:adjLst>
                  <dgm:adj idx="1" val="167.1429"/>
                  <dgm:adj idx="2" val="218.5714"/>
                </dgm:adjLst>
              </dgm:shape>
            </dgm:else>
          </dgm:choose>
          <dgm:choose name="Name148">
            <dgm:if name="Name149" func="var" arg="dir" op="equ" val="norm">
              <dgm:presOf axis="ch desOrSelf" ptType="node node" st="6 1" cnt="1 0"/>
            </dgm:if>
            <dgm:else name="Name150">
              <dgm:choose name="Name151">
                <dgm:if name="Name152" axis="ch" ptType="node" func="cnt" op="equ" val="6">
                  <dgm:presOf axis="ch desOrSelf" ptType="node node" st="1 1" cnt="1 0"/>
                </dgm:if>
                <dgm:else name="Name153">
                  <dgm:presOf axis="ch desOrSelf" ptType="node node" st="2 1" cnt="1 0"/>
                </dgm:else>
              </dgm:choose>
            </dgm:else>
          </dgm:choose>
          <dgm:constrLst/>
          <dgm:ruleLst/>
        </dgm:layoutNode>
        <dgm:layoutNode name="dummy6a" moveWith="wedge6">
          <dgm:alg type="sp"/>
          <dgm:shape xmlns:r="http://schemas.openxmlformats.org/officeDocument/2006/relationships" r:blip="">
            <dgm:adjLst/>
          </dgm:shape>
          <dgm:presOf/>
          <dgm:constrLst>
            <dgm:constr type="w" val="1"/>
            <dgm:constr type="h" val="1"/>
          </dgm:constrLst>
          <dgm:ruleLst/>
        </dgm:layoutNode>
        <dgm:layoutNode name="dummy6b" moveWith="wedge6">
          <dgm:alg type="sp"/>
          <dgm:shape xmlns:r="http://schemas.openxmlformats.org/officeDocument/2006/relationships" r:blip="">
            <dgm:adjLst/>
          </dgm:shape>
          <dgm:presOf/>
          <dgm:constrLst>
            <dgm:constr type="w" val="1"/>
            <dgm:constr type="h" val="1"/>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54">
            <dgm:if name="Name155" func="var" arg="dir" op="equ" val="norm">
              <dgm:presOf axis="ch desOrSelf" ptType="node node" st="6 1" cnt="1 0"/>
            </dgm:if>
            <dgm:else name="Name156">
              <dgm:choose name="Name157">
                <dgm:if name="Name158" axis="ch" ptType="node" func="cnt" op="equ" val="6">
                  <dgm:presOf axis="ch desOrSelf" ptType="node node" st="1 1" cnt="1 0"/>
                </dgm:if>
                <dgm:else name="Name159">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0"/>
    </dgm:choose>
    <dgm:choose name="Name161">
      <dgm:if name="Name162" axis="ch" ptType="node" func="cnt" op="gte" val="7">
        <dgm:layoutNode name="wedge7">
          <dgm:alg type="sp"/>
          <dgm:shape xmlns:r="http://schemas.openxmlformats.org/officeDocument/2006/relationships" type="pie" r:blip="">
            <dgm:adjLst>
              <dgm:adj idx="1" val="218.5714"/>
              <dgm:adj idx="2" val="270"/>
            </dgm:adjLst>
          </dgm:shape>
          <dgm:choose name="Name163">
            <dgm:if name="Name164" func="var" arg="dir" op="equ" val="norm">
              <dgm:presOf axis="ch desOrSelf" ptType="node node" st="7 1" cnt="1 0"/>
            </dgm:if>
            <dgm:else name="Name165">
              <dgm:presOf axis="ch desOrSelf" ptType="node node" st="1 1" cnt="1 0"/>
            </dgm:else>
          </dgm:choose>
          <dgm:constrLst/>
          <dgm:ruleLst/>
        </dgm:layoutNode>
        <dgm:layoutNode name="dummy7a" moveWith="wedge7">
          <dgm:alg type="sp"/>
          <dgm:shape xmlns:r="http://schemas.openxmlformats.org/officeDocument/2006/relationships" r:blip="">
            <dgm:adjLst/>
          </dgm:shape>
          <dgm:presOf/>
          <dgm:constrLst>
            <dgm:constr type="w" val="1"/>
            <dgm:constr type="h" val="1"/>
          </dgm:constrLst>
          <dgm:ruleLst/>
        </dgm:layoutNode>
        <dgm:layoutNode name="dummy7b" moveWith="wedge7">
          <dgm:alg type="sp"/>
          <dgm:shape xmlns:r="http://schemas.openxmlformats.org/officeDocument/2006/relationships" r:blip="">
            <dgm:adjLst/>
          </dgm:shape>
          <dgm:presOf/>
          <dgm:constrLst>
            <dgm:constr type="w" val="1"/>
            <dgm:constr type="h" val="1"/>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66">
            <dgm:if name="Name167" func="var" arg="dir" op="equ" val="norm">
              <dgm:presOf axis="ch desOrSelf" ptType="node node" st="7 1" cnt="1 0"/>
            </dgm:if>
            <dgm:else name="Name168">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9"/>
    </dgm:choose>
    <dgm:choose name="Name170">
      <dgm:if name="Name171" axis="ch" ptType="node" func="cnt" op="equ" val="1">
        <dgm:forEach name="Name172" axis="ch" ptType="sibTrans" hideLastTrans="0" cnt="1">
          <dgm:layoutNode name="arrowWedge1single" styleLbl="fgSibTrans2D1">
            <dgm:choose name="Name173">
              <dgm:if name="Name174" func="var" arg="dir" op="equ" val="norm">
                <dgm:alg type="conn">
                  <dgm:param type="connRout" val="longCurve"/>
                  <dgm:param type="srcNode" val="dummy1a"/>
                  <dgm:param type="dstNode" val="dummy1b"/>
                  <dgm:param type="begPts" val="tL"/>
                  <dgm:param type="endPts" val="tR"/>
                  <dgm:param type="begSty" val="arr"/>
                  <dgm:param type="endSty" val="noArr"/>
                </dgm:alg>
              </dgm:if>
              <dgm:else name="Name175">
                <dgm:alg type="conn">
                  <dgm:param type="connRout" val="longCurve"/>
                  <dgm:param type="srcNode" val="dummy1a"/>
                  <dgm:param type="dstNode" val="dummy1b"/>
                  <dgm:param type="begPts" val="tL"/>
                  <dgm:param type="endPts" val="tR"/>
                  <dgm:param type="begSty" val="noArr"/>
                  <dgm:param type="endSty" val="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if name="Name176" axis="ch" ptType="node" func="cnt" op="gte" val="2">
        <dgm:forEach name="Name177" axis="ch" ptType="sibTrans" hideLastTrans="0" cnt="1">
          <dgm:layoutNode name="arrowWedge1" styleLbl="fgSibTrans2D1">
            <dgm:choose name="Name178">
              <dgm:if name="Name179" func="var" arg="dir" op="equ" val="norm">
                <dgm:alg type="conn">
                  <dgm:param type="connRout" val="curve"/>
                  <dgm:param type="srcNode" val="dummy1a"/>
                  <dgm:param type="dstNode" val="dummy1b"/>
                  <dgm:param type="begPts" val="tL"/>
                  <dgm:param type="endPts" val="tL"/>
                  <dgm:param type="begSty" val="noArr"/>
                  <dgm:param type="endSty" val="arr"/>
                </dgm:alg>
              </dgm:if>
              <dgm:else name="Name180">
                <dgm:alg type="conn">
                  <dgm:param type="connRout" val="curve"/>
                  <dgm:param type="srcNode" val="dummy1a"/>
                  <dgm:param type="dstNode" val="dummy1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else name="Name181"/>
    </dgm:choose>
    <dgm:forEach name="Name182" axis="ch" ptType="sibTrans" hideLastTrans="0" st="2" cnt="1">
      <dgm:layoutNode name="arrowWedge2" styleLbl="fgSibTrans2D1">
        <dgm:choose name="Name183">
          <dgm:if name="Name184" func="var" arg="dir" op="equ" val="norm">
            <dgm:alg type="conn">
              <dgm:param type="connRout" val="curve"/>
              <dgm:param type="srcNode" val="dummy2a"/>
              <dgm:param type="dstNode" val="dummy2b"/>
              <dgm:param type="begPts" val="tL"/>
              <dgm:param type="endPts" val="tL"/>
              <dgm:param type="begSty" val="noArr"/>
              <dgm:param type="endSty" val="arr"/>
            </dgm:alg>
          </dgm:if>
          <dgm:else name="Name185">
            <dgm:alg type="conn">
              <dgm:param type="connRout" val="curve"/>
              <dgm:param type="srcNode" val="dummy2a"/>
              <dgm:param type="dstNode" val="dummy2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86" axis="ch" ptType="sibTrans" hideLastTrans="0" st="3" cnt="1">
      <dgm:layoutNode name="arrowWedge3" styleLbl="fgSibTrans2D1">
        <dgm:choose name="Name187">
          <dgm:if name="Name188" func="var" arg="dir" op="equ" val="norm">
            <dgm:alg type="conn">
              <dgm:param type="connRout" val="curve"/>
              <dgm:param type="srcNode" val="dummy3a"/>
              <dgm:param type="dstNode" val="dummy3b"/>
              <dgm:param type="begPts" val="tL"/>
              <dgm:param type="endPts" val="tL"/>
              <dgm:param type="begSty" val="noArr"/>
              <dgm:param type="endSty" val="arr"/>
            </dgm:alg>
          </dgm:if>
          <dgm:else name="Name189">
            <dgm:alg type="conn">
              <dgm:param type="connRout" val="curve"/>
              <dgm:param type="srcNode" val="dummy3a"/>
              <dgm:param type="dstNode" val="dummy3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0" axis="ch" ptType="sibTrans" hideLastTrans="0" st="4" cnt="1">
      <dgm:layoutNode name="arrowWedge4" styleLbl="fgSibTrans2D1">
        <dgm:choose name="Name191">
          <dgm:if name="Name192" func="var" arg="dir" op="equ" val="norm">
            <dgm:alg type="conn">
              <dgm:param type="connRout" val="curve"/>
              <dgm:param type="srcNode" val="dummy4a"/>
              <dgm:param type="dstNode" val="dummy4b"/>
              <dgm:param type="begPts" val="tL"/>
              <dgm:param type="endPts" val="tL"/>
              <dgm:param type="begSty" val="noArr"/>
              <dgm:param type="endSty" val="arr"/>
            </dgm:alg>
          </dgm:if>
          <dgm:else name="Name193">
            <dgm:alg type="conn">
              <dgm:param type="connRout" val="curve"/>
              <dgm:param type="srcNode" val="dummy4a"/>
              <dgm:param type="dstNode" val="dummy4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4" axis="ch" ptType="sibTrans" hideLastTrans="0" st="5" cnt="1">
      <dgm:layoutNode name="arrowWedge5" styleLbl="fgSibTrans2D1">
        <dgm:choose name="Name195">
          <dgm:if name="Name196" func="var" arg="dir" op="equ" val="norm">
            <dgm:alg type="conn">
              <dgm:param type="connRout" val="curve"/>
              <dgm:param type="srcNode" val="dummy5a"/>
              <dgm:param type="dstNode" val="dummy5b"/>
              <dgm:param type="begPts" val="tL"/>
              <dgm:param type="endPts" val="tL"/>
              <dgm:param type="begSty" val="noArr"/>
              <dgm:param type="endSty" val="arr"/>
            </dgm:alg>
          </dgm:if>
          <dgm:else name="Name197">
            <dgm:alg type="conn">
              <dgm:param type="connRout" val="curve"/>
              <dgm:param type="srcNode" val="dummy5a"/>
              <dgm:param type="dstNode" val="dummy5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8" axis="ch" ptType="sibTrans" hideLastTrans="0" st="6" cnt="1">
      <dgm:layoutNode name="arrowWedge6" styleLbl="fgSibTrans2D1">
        <dgm:choose name="Name199">
          <dgm:if name="Name200" func="var" arg="dir" op="equ" val="norm">
            <dgm:alg type="conn">
              <dgm:param type="connRout" val="curve"/>
              <dgm:param type="srcNode" val="dummy6a"/>
              <dgm:param type="dstNode" val="dummy6b"/>
              <dgm:param type="begPts" val="tL"/>
              <dgm:param type="endPts" val="tL"/>
              <dgm:param type="begSty" val="noArr"/>
              <dgm:param type="endSty" val="arr"/>
            </dgm:alg>
          </dgm:if>
          <dgm:else name="Name201">
            <dgm:alg type="conn">
              <dgm:param type="connRout" val="curve"/>
              <dgm:param type="srcNode" val="dummy6a"/>
              <dgm:param type="dstNode" val="dummy6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202" axis="ch" ptType="sibTrans" hideLastTrans="0" st="7" cnt="1">
      <dgm:layoutNode name="arrowWedge7" styleLbl="fgSibTrans2D1">
        <dgm:choose name="Name203">
          <dgm:if name="Name204" func="var" arg="dir" op="equ" val="norm">
            <dgm:alg type="conn">
              <dgm:param type="connRout" val="curve"/>
              <dgm:param type="srcNode" val="dummy7a"/>
              <dgm:param type="dstNode" val="dummy7b"/>
              <dgm:param type="begPts" val="tL"/>
              <dgm:param type="endPts" val="tL"/>
              <dgm:param type="begSty" val="noArr"/>
              <dgm:param type="endSty" val="arr"/>
            </dgm:alg>
          </dgm:if>
          <dgm:else name="Name205">
            <dgm:alg type="conn">
              <dgm:param type="connRout" val="curve"/>
              <dgm:param type="srcNode" val="dummy7a"/>
              <dgm:param type="dstNode" val="dummy7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2927F6F-E786-4F97-82FE-8F65835FE8EA}"/>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2F2E1EBF-4F8E-E973-D5E9-A78B057FA7C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DDB49C72-EE6E-A8AC-A28F-E028F023CFE9}"/>
              </a:ext>
            </a:extLst>
          </p:cNvPr>
          <p:cNvSpPr>
            <a:spLocks noGrp="1"/>
          </p:cNvSpPr>
          <p:nvPr>
            <p:ph type="dt" sz="half" idx="10"/>
          </p:nvPr>
        </p:nvSpPr>
        <p:spPr/>
        <p:txBody>
          <a:bodyPr/>
          <a:lstStyle/>
          <a:p>
            <a:fld id="{6D85F3E3-A4DD-43A0-9B7F-0BC84E9E83E4}" type="datetimeFigureOut">
              <a:rPr lang="fr-FR" smtClean="0"/>
              <a:t>21/02/2025</a:t>
            </a:fld>
            <a:endParaRPr lang="fr-FR"/>
          </a:p>
        </p:txBody>
      </p:sp>
      <p:sp>
        <p:nvSpPr>
          <p:cNvPr id="5" name="Espace réservé du pied de page 4">
            <a:extLst>
              <a:ext uri="{FF2B5EF4-FFF2-40B4-BE49-F238E27FC236}">
                <a16:creationId xmlns:a16="http://schemas.microsoft.com/office/drawing/2014/main" id="{30B84A14-E94D-84D7-05E8-508E8C01DB80}"/>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E7591598-877C-F845-7D71-EB40FBFD4881}"/>
              </a:ext>
            </a:extLst>
          </p:cNvPr>
          <p:cNvSpPr>
            <a:spLocks noGrp="1"/>
          </p:cNvSpPr>
          <p:nvPr>
            <p:ph type="sldNum" sz="quarter" idx="12"/>
          </p:nvPr>
        </p:nvSpPr>
        <p:spPr/>
        <p:txBody>
          <a:bodyPr/>
          <a:lstStyle/>
          <a:p>
            <a:fld id="{FE25BB7C-AEBF-4FE8-A5B9-427E76DE25E7}" type="slidenum">
              <a:rPr lang="fr-FR" smtClean="0"/>
              <a:t>‹N°›</a:t>
            </a:fld>
            <a:endParaRPr lang="fr-FR"/>
          </a:p>
        </p:txBody>
      </p:sp>
    </p:spTree>
    <p:extLst>
      <p:ext uri="{BB962C8B-B14F-4D97-AF65-F5344CB8AC3E}">
        <p14:creationId xmlns:p14="http://schemas.microsoft.com/office/powerpoint/2010/main" val="35707254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146BF08-3840-36BB-0C86-32450F5DEF77}"/>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C7AD6284-4553-8463-B57A-56C490642B5A}"/>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575C5EED-4DFD-BE66-7CE1-852F743373D3}"/>
              </a:ext>
            </a:extLst>
          </p:cNvPr>
          <p:cNvSpPr>
            <a:spLocks noGrp="1"/>
          </p:cNvSpPr>
          <p:nvPr>
            <p:ph type="dt" sz="half" idx="10"/>
          </p:nvPr>
        </p:nvSpPr>
        <p:spPr/>
        <p:txBody>
          <a:bodyPr/>
          <a:lstStyle/>
          <a:p>
            <a:fld id="{6D85F3E3-A4DD-43A0-9B7F-0BC84E9E83E4}" type="datetimeFigureOut">
              <a:rPr lang="fr-FR" smtClean="0"/>
              <a:t>21/02/2025</a:t>
            </a:fld>
            <a:endParaRPr lang="fr-FR"/>
          </a:p>
        </p:txBody>
      </p:sp>
      <p:sp>
        <p:nvSpPr>
          <p:cNvPr id="5" name="Espace réservé du pied de page 4">
            <a:extLst>
              <a:ext uri="{FF2B5EF4-FFF2-40B4-BE49-F238E27FC236}">
                <a16:creationId xmlns:a16="http://schemas.microsoft.com/office/drawing/2014/main" id="{F6865B4B-A0CE-4D52-C061-6E3937C0376E}"/>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606AEB69-2687-CCC9-EE3B-7579BAD03AB7}"/>
              </a:ext>
            </a:extLst>
          </p:cNvPr>
          <p:cNvSpPr>
            <a:spLocks noGrp="1"/>
          </p:cNvSpPr>
          <p:nvPr>
            <p:ph type="sldNum" sz="quarter" idx="12"/>
          </p:nvPr>
        </p:nvSpPr>
        <p:spPr/>
        <p:txBody>
          <a:bodyPr/>
          <a:lstStyle/>
          <a:p>
            <a:fld id="{FE25BB7C-AEBF-4FE8-A5B9-427E76DE25E7}" type="slidenum">
              <a:rPr lang="fr-FR" smtClean="0"/>
              <a:t>‹N°›</a:t>
            </a:fld>
            <a:endParaRPr lang="fr-FR"/>
          </a:p>
        </p:txBody>
      </p:sp>
    </p:spTree>
    <p:extLst>
      <p:ext uri="{BB962C8B-B14F-4D97-AF65-F5344CB8AC3E}">
        <p14:creationId xmlns:p14="http://schemas.microsoft.com/office/powerpoint/2010/main" val="30477355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5632E9E-08F1-57AB-4770-6DCF377988B8}"/>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4AA6046D-2365-440F-CCF1-8EEF6391A88F}"/>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8135CDD7-27F0-69C3-958E-52E010B9D51E}"/>
              </a:ext>
            </a:extLst>
          </p:cNvPr>
          <p:cNvSpPr>
            <a:spLocks noGrp="1"/>
          </p:cNvSpPr>
          <p:nvPr>
            <p:ph type="dt" sz="half" idx="10"/>
          </p:nvPr>
        </p:nvSpPr>
        <p:spPr/>
        <p:txBody>
          <a:bodyPr/>
          <a:lstStyle/>
          <a:p>
            <a:fld id="{6D85F3E3-A4DD-43A0-9B7F-0BC84E9E83E4}" type="datetimeFigureOut">
              <a:rPr lang="fr-FR" smtClean="0"/>
              <a:t>21/02/2025</a:t>
            </a:fld>
            <a:endParaRPr lang="fr-FR"/>
          </a:p>
        </p:txBody>
      </p:sp>
      <p:sp>
        <p:nvSpPr>
          <p:cNvPr id="5" name="Espace réservé du pied de page 4">
            <a:extLst>
              <a:ext uri="{FF2B5EF4-FFF2-40B4-BE49-F238E27FC236}">
                <a16:creationId xmlns:a16="http://schemas.microsoft.com/office/drawing/2014/main" id="{7ADF0A4C-DF86-0378-57D1-92D105BFD81C}"/>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F1D7EC7D-0B73-D9F6-343C-A6EFA9930FD8}"/>
              </a:ext>
            </a:extLst>
          </p:cNvPr>
          <p:cNvSpPr>
            <a:spLocks noGrp="1"/>
          </p:cNvSpPr>
          <p:nvPr>
            <p:ph type="sldNum" sz="quarter" idx="12"/>
          </p:nvPr>
        </p:nvSpPr>
        <p:spPr/>
        <p:txBody>
          <a:bodyPr/>
          <a:lstStyle/>
          <a:p>
            <a:fld id="{FE25BB7C-AEBF-4FE8-A5B9-427E76DE25E7}" type="slidenum">
              <a:rPr lang="fr-FR" smtClean="0"/>
              <a:t>‹N°›</a:t>
            </a:fld>
            <a:endParaRPr lang="fr-FR"/>
          </a:p>
        </p:txBody>
      </p:sp>
    </p:spTree>
    <p:extLst>
      <p:ext uri="{BB962C8B-B14F-4D97-AF65-F5344CB8AC3E}">
        <p14:creationId xmlns:p14="http://schemas.microsoft.com/office/powerpoint/2010/main" val="3096031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A7C2A58-B6B6-8493-59F9-92665359BA14}"/>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B87BC9B1-E05F-817A-22D7-BBF02C665E9E}"/>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B815DB09-D03D-AA4D-945E-681F9BCE0FA7}"/>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B919D20D-0714-9836-DE47-C288399EE1F5}"/>
              </a:ext>
            </a:extLst>
          </p:cNvPr>
          <p:cNvSpPr>
            <a:spLocks noGrp="1"/>
          </p:cNvSpPr>
          <p:nvPr>
            <p:ph type="dt" sz="half" idx="10"/>
          </p:nvPr>
        </p:nvSpPr>
        <p:spPr/>
        <p:txBody>
          <a:bodyPr/>
          <a:lstStyle/>
          <a:p>
            <a:fld id="{6D85F3E3-A4DD-43A0-9B7F-0BC84E9E83E4}" type="datetimeFigureOut">
              <a:rPr lang="fr-FR" smtClean="0"/>
              <a:t>21/02/2025</a:t>
            </a:fld>
            <a:endParaRPr lang="fr-FR"/>
          </a:p>
        </p:txBody>
      </p:sp>
      <p:sp>
        <p:nvSpPr>
          <p:cNvPr id="6" name="Espace réservé du pied de page 5">
            <a:extLst>
              <a:ext uri="{FF2B5EF4-FFF2-40B4-BE49-F238E27FC236}">
                <a16:creationId xmlns:a16="http://schemas.microsoft.com/office/drawing/2014/main" id="{2129336D-A314-064E-6DAE-B2D424A34CC7}"/>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14D83E18-F819-4700-66D4-F3C747B9E00F}"/>
              </a:ext>
            </a:extLst>
          </p:cNvPr>
          <p:cNvSpPr>
            <a:spLocks noGrp="1"/>
          </p:cNvSpPr>
          <p:nvPr>
            <p:ph type="sldNum" sz="quarter" idx="12"/>
          </p:nvPr>
        </p:nvSpPr>
        <p:spPr/>
        <p:txBody>
          <a:bodyPr/>
          <a:lstStyle/>
          <a:p>
            <a:fld id="{FE25BB7C-AEBF-4FE8-A5B9-427E76DE25E7}" type="slidenum">
              <a:rPr lang="fr-FR" smtClean="0"/>
              <a:t>‹N°›</a:t>
            </a:fld>
            <a:endParaRPr lang="fr-FR"/>
          </a:p>
        </p:txBody>
      </p:sp>
    </p:spTree>
    <p:extLst>
      <p:ext uri="{BB962C8B-B14F-4D97-AF65-F5344CB8AC3E}">
        <p14:creationId xmlns:p14="http://schemas.microsoft.com/office/powerpoint/2010/main" val="32351872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DDF36E6-96B6-8815-CF0E-588475B98853}"/>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044F948F-9C4D-66AA-8060-D053AB25AEE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4875A4C1-BDAE-DE58-E973-CE6814783CC5}"/>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C63E60CC-A78E-E8AA-FD7B-8327FA7587B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78DD107C-F628-50C2-EFBF-4CFEB48D9783}"/>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BE7329CF-819C-1466-3D76-79E333B3FAF5}"/>
              </a:ext>
            </a:extLst>
          </p:cNvPr>
          <p:cNvSpPr>
            <a:spLocks noGrp="1"/>
          </p:cNvSpPr>
          <p:nvPr>
            <p:ph type="dt" sz="half" idx="10"/>
          </p:nvPr>
        </p:nvSpPr>
        <p:spPr/>
        <p:txBody>
          <a:bodyPr/>
          <a:lstStyle/>
          <a:p>
            <a:fld id="{6D85F3E3-A4DD-43A0-9B7F-0BC84E9E83E4}" type="datetimeFigureOut">
              <a:rPr lang="fr-FR" smtClean="0"/>
              <a:t>21/02/2025</a:t>
            </a:fld>
            <a:endParaRPr lang="fr-FR"/>
          </a:p>
        </p:txBody>
      </p:sp>
      <p:sp>
        <p:nvSpPr>
          <p:cNvPr id="8" name="Espace réservé du pied de page 7">
            <a:extLst>
              <a:ext uri="{FF2B5EF4-FFF2-40B4-BE49-F238E27FC236}">
                <a16:creationId xmlns:a16="http://schemas.microsoft.com/office/drawing/2014/main" id="{9F548AEB-EDEE-F57A-F95B-499614839126}"/>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F5643884-C298-586B-D18F-67B41FFA4D3E}"/>
              </a:ext>
            </a:extLst>
          </p:cNvPr>
          <p:cNvSpPr>
            <a:spLocks noGrp="1"/>
          </p:cNvSpPr>
          <p:nvPr>
            <p:ph type="sldNum" sz="quarter" idx="12"/>
          </p:nvPr>
        </p:nvSpPr>
        <p:spPr/>
        <p:txBody>
          <a:bodyPr/>
          <a:lstStyle/>
          <a:p>
            <a:fld id="{FE25BB7C-AEBF-4FE8-A5B9-427E76DE25E7}" type="slidenum">
              <a:rPr lang="fr-FR" smtClean="0"/>
              <a:t>‹N°›</a:t>
            </a:fld>
            <a:endParaRPr lang="fr-FR"/>
          </a:p>
        </p:txBody>
      </p:sp>
    </p:spTree>
    <p:extLst>
      <p:ext uri="{BB962C8B-B14F-4D97-AF65-F5344CB8AC3E}">
        <p14:creationId xmlns:p14="http://schemas.microsoft.com/office/powerpoint/2010/main" val="36299988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1573C43-6103-09EE-FE6A-46730269289E}"/>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3BA858C0-40B3-907D-0A71-6A9A4D661D85}"/>
              </a:ext>
            </a:extLst>
          </p:cNvPr>
          <p:cNvSpPr>
            <a:spLocks noGrp="1"/>
          </p:cNvSpPr>
          <p:nvPr>
            <p:ph type="dt" sz="half" idx="10"/>
          </p:nvPr>
        </p:nvSpPr>
        <p:spPr/>
        <p:txBody>
          <a:bodyPr/>
          <a:lstStyle/>
          <a:p>
            <a:fld id="{6D85F3E3-A4DD-43A0-9B7F-0BC84E9E83E4}" type="datetimeFigureOut">
              <a:rPr lang="fr-FR" smtClean="0"/>
              <a:t>21/02/2025</a:t>
            </a:fld>
            <a:endParaRPr lang="fr-FR"/>
          </a:p>
        </p:txBody>
      </p:sp>
      <p:sp>
        <p:nvSpPr>
          <p:cNvPr id="4" name="Espace réservé du pied de page 3">
            <a:extLst>
              <a:ext uri="{FF2B5EF4-FFF2-40B4-BE49-F238E27FC236}">
                <a16:creationId xmlns:a16="http://schemas.microsoft.com/office/drawing/2014/main" id="{44260F9C-9CAF-AE6D-6982-BD1517E518AD}"/>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61D8F70D-92AF-BFE8-5144-214743764AF7}"/>
              </a:ext>
            </a:extLst>
          </p:cNvPr>
          <p:cNvSpPr>
            <a:spLocks noGrp="1"/>
          </p:cNvSpPr>
          <p:nvPr>
            <p:ph type="sldNum" sz="quarter" idx="12"/>
          </p:nvPr>
        </p:nvSpPr>
        <p:spPr/>
        <p:txBody>
          <a:bodyPr/>
          <a:lstStyle/>
          <a:p>
            <a:fld id="{FE25BB7C-AEBF-4FE8-A5B9-427E76DE25E7}" type="slidenum">
              <a:rPr lang="fr-FR" smtClean="0"/>
              <a:t>‹N°›</a:t>
            </a:fld>
            <a:endParaRPr lang="fr-FR"/>
          </a:p>
        </p:txBody>
      </p:sp>
    </p:spTree>
    <p:extLst>
      <p:ext uri="{BB962C8B-B14F-4D97-AF65-F5344CB8AC3E}">
        <p14:creationId xmlns:p14="http://schemas.microsoft.com/office/powerpoint/2010/main" val="30535790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04290681-F88E-0F64-A272-DE73D768B906}"/>
              </a:ext>
            </a:extLst>
          </p:cNvPr>
          <p:cNvSpPr>
            <a:spLocks noGrp="1"/>
          </p:cNvSpPr>
          <p:nvPr>
            <p:ph type="dt" sz="half" idx="10"/>
          </p:nvPr>
        </p:nvSpPr>
        <p:spPr/>
        <p:txBody>
          <a:bodyPr/>
          <a:lstStyle/>
          <a:p>
            <a:fld id="{6D85F3E3-A4DD-43A0-9B7F-0BC84E9E83E4}" type="datetimeFigureOut">
              <a:rPr lang="fr-FR" smtClean="0"/>
              <a:t>21/02/2025</a:t>
            </a:fld>
            <a:endParaRPr lang="fr-FR"/>
          </a:p>
        </p:txBody>
      </p:sp>
      <p:sp>
        <p:nvSpPr>
          <p:cNvPr id="3" name="Espace réservé du pied de page 2">
            <a:extLst>
              <a:ext uri="{FF2B5EF4-FFF2-40B4-BE49-F238E27FC236}">
                <a16:creationId xmlns:a16="http://schemas.microsoft.com/office/drawing/2014/main" id="{A71E31A2-3C76-4883-C49B-4C3138A3A59B}"/>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9FA71FEC-A188-9642-2205-C8B983E1BDBB}"/>
              </a:ext>
            </a:extLst>
          </p:cNvPr>
          <p:cNvSpPr>
            <a:spLocks noGrp="1"/>
          </p:cNvSpPr>
          <p:nvPr>
            <p:ph type="sldNum" sz="quarter" idx="12"/>
          </p:nvPr>
        </p:nvSpPr>
        <p:spPr/>
        <p:txBody>
          <a:bodyPr/>
          <a:lstStyle/>
          <a:p>
            <a:fld id="{FE25BB7C-AEBF-4FE8-A5B9-427E76DE25E7}" type="slidenum">
              <a:rPr lang="fr-FR" smtClean="0"/>
              <a:t>‹N°›</a:t>
            </a:fld>
            <a:endParaRPr lang="fr-FR"/>
          </a:p>
        </p:txBody>
      </p:sp>
    </p:spTree>
    <p:extLst>
      <p:ext uri="{BB962C8B-B14F-4D97-AF65-F5344CB8AC3E}">
        <p14:creationId xmlns:p14="http://schemas.microsoft.com/office/powerpoint/2010/main" val="18440453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6C2F1CE-3C6C-C7DD-C7BB-3012C884C6DD}"/>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CC763FE2-F05A-D078-5051-6380B0F4E87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952600C8-B1C7-D3D7-F345-8BF8CB29C20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3D3092AF-E908-B146-52B8-522162817FA2}"/>
              </a:ext>
            </a:extLst>
          </p:cNvPr>
          <p:cNvSpPr>
            <a:spLocks noGrp="1"/>
          </p:cNvSpPr>
          <p:nvPr>
            <p:ph type="dt" sz="half" idx="10"/>
          </p:nvPr>
        </p:nvSpPr>
        <p:spPr/>
        <p:txBody>
          <a:bodyPr/>
          <a:lstStyle/>
          <a:p>
            <a:fld id="{6D85F3E3-A4DD-43A0-9B7F-0BC84E9E83E4}" type="datetimeFigureOut">
              <a:rPr lang="fr-FR" smtClean="0"/>
              <a:t>21/02/2025</a:t>
            </a:fld>
            <a:endParaRPr lang="fr-FR"/>
          </a:p>
        </p:txBody>
      </p:sp>
      <p:sp>
        <p:nvSpPr>
          <p:cNvPr id="6" name="Espace réservé du pied de page 5">
            <a:extLst>
              <a:ext uri="{FF2B5EF4-FFF2-40B4-BE49-F238E27FC236}">
                <a16:creationId xmlns:a16="http://schemas.microsoft.com/office/drawing/2014/main" id="{ACFFA683-559D-3BAA-D4AF-C8B6C2FE47F1}"/>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AED36C93-E4C7-94B2-1FA5-9D53BBD06EBA}"/>
              </a:ext>
            </a:extLst>
          </p:cNvPr>
          <p:cNvSpPr>
            <a:spLocks noGrp="1"/>
          </p:cNvSpPr>
          <p:nvPr>
            <p:ph type="sldNum" sz="quarter" idx="12"/>
          </p:nvPr>
        </p:nvSpPr>
        <p:spPr/>
        <p:txBody>
          <a:bodyPr/>
          <a:lstStyle/>
          <a:p>
            <a:fld id="{FE25BB7C-AEBF-4FE8-A5B9-427E76DE25E7}" type="slidenum">
              <a:rPr lang="fr-FR" smtClean="0"/>
              <a:t>‹N°›</a:t>
            </a:fld>
            <a:endParaRPr lang="fr-FR"/>
          </a:p>
        </p:txBody>
      </p:sp>
    </p:spTree>
    <p:extLst>
      <p:ext uri="{BB962C8B-B14F-4D97-AF65-F5344CB8AC3E}">
        <p14:creationId xmlns:p14="http://schemas.microsoft.com/office/powerpoint/2010/main" val="10822901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E52D397-B588-AD2E-154F-223D7C000E58}"/>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9AFD7ACB-7BC5-DBE2-2716-12B3123DBBA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795838BE-C5F6-5E05-C02D-47A5C385952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A39585A8-B77F-7E30-ABF7-1B39E70BEB05}"/>
              </a:ext>
            </a:extLst>
          </p:cNvPr>
          <p:cNvSpPr>
            <a:spLocks noGrp="1"/>
          </p:cNvSpPr>
          <p:nvPr>
            <p:ph type="dt" sz="half" idx="10"/>
          </p:nvPr>
        </p:nvSpPr>
        <p:spPr/>
        <p:txBody>
          <a:bodyPr/>
          <a:lstStyle/>
          <a:p>
            <a:fld id="{6D85F3E3-A4DD-43A0-9B7F-0BC84E9E83E4}" type="datetimeFigureOut">
              <a:rPr lang="fr-FR" smtClean="0"/>
              <a:t>21/02/2025</a:t>
            </a:fld>
            <a:endParaRPr lang="fr-FR"/>
          </a:p>
        </p:txBody>
      </p:sp>
      <p:sp>
        <p:nvSpPr>
          <p:cNvPr id="6" name="Espace réservé du pied de page 5">
            <a:extLst>
              <a:ext uri="{FF2B5EF4-FFF2-40B4-BE49-F238E27FC236}">
                <a16:creationId xmlns:a16="http://schemas.microsoft.com/office/drawing/2014/main" id="{1F1860D3-4496-B7E7-FC48-C43B8D9DA5F5}"/>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B9925E10-E70C-D497-6C42-B335C7CBB016}"/>
              </a:ext>
            </a:extLst>
          </p:cNvPr>
          <p:cNvSpPr>
            <a:spLocks noGrp="1"/>
          </p:cNvSpPr>
          <p:nvPr>
            <p:ph type="sldNum" sz="quarter" idx="12"/>
          </p:nvPr>
        </p:nvSpPr>
        <p:spPr/>
        <p:txBody>
          <a:bodyPr/>
          <a:lstStyle/>
          <a:p>
            <a:fld id="{FE25BB7C-AEBF-4FE8-A5B9-427E76DE25E7}" type="slidenum">
              <a:rPr lang="fr-FR" smtClean="0"/>
              <a:t>‹N°›</a:t>
            </a:fld>
            <a:endParaRPr lang="fr-FR"/>
          </a:p>
        </p:txBody>
      </p:sp>
    </p:spTree>
    <p:extLst>
      <p:ext uri="{BB962C8B-B14F-4D97-AF65-F5344CB8AC3E}">
        <p14:creationId xmlns:p14="http://schemas.microsoft.com/office/powerpoint/2010/main" val="3780308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6AF0EBC-914B-98F8-F121-EEDD9324D5CC}"/>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4F12792E-BB63-EB32-28B9-13C16D9C4DD3}"/>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D18A82F9-BB83-00A9-B355-4FB9A5DEDD93}"/>
              </a:ext>
            </a:extLst>
          </p:cNvPr>
          <p:cNvSpPr>
            <a:spLocks noGrp="1"/>
          </p:cNvSpPr>
          <p:nvPr>
            <p:ph type="dt" sz="half" idx="10"/>
          </p:nvPr>
        </p:nvSpPr>
        <p:spPr/>
        <p:txBody>
          <a:bodyPr/>
          <a:lstStyle/>
          <a:p>
            <a:fld id="{6D85F3E3-A4DD-43A0-9B7F-0BC84E9E83E4}" type="datetimeFigureOut">
              <a:rPr lang="fr-FR" smtClean="0"/>
              <a:t>21/02/2025</a:t>
            </a:fld>
            <a:endParaRPr lang="fr-FR"/>
          </a:p>
        </p:txBody>
      </p:sp>
      <p:sp>
        <p:nvSpPr>
          <p:cNvPr id="5" name="Espace réservé du pied de page 4">
            <a:extLst>
              <a:ext uri="{FF2B5EF4-FFF2-40B4-BE49-F238E27FC236}">
                <a16:creationId xmlns:a16="http://schemas.microsoft.com/office/drawing/2014/main" id="{F960F00B-7539-E2B5-DA50-6728A7D1AEA4}"/>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D3FFA84A-6EB8-94C9-8328-8CF616FB30EF}"/>
              </a:ext>
            </a:extLst>
          </p:cNvPr>
          <p:cNvSpPr>
            <a:spLocks noGrp="1"/>
          </p:cNvSpPr>
          <p:nvPr>
            <p:ph type="sldNum" sz="quarter" idx="12"/>
          </p:nvPr>
        </p:nvSpPr>
        <p:spPr/>
        <p:txBody>
          <a:bodyPr/>
          <a:lstStyle/>
          <a:p>
            <a:fld id="{FE25BB7C-AEBF-4FE8-A5B9-427E76DE25E7}" type="slidenum">
              <a:rPr lang="fr-FR" smtClean="0"/>
              <a:t>‹N°›</a:t>
            </a:fld>
            <a:endParaRPr lang="fr-FR"/>
          </a:p>
        </p:txBody>
      </p:sp>
    </p:spTree>
    <p:extLst>
      <p:ext uri="{BB962C8B-B14F-4D97-AF65-F5344CB8AC3E}">
        <p14:creationId xmlns:p14="http://schemas.microsoft.com/office/powerpoint/2010/main" val="34484496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2CC9684A-9A9E-A3F6-01DC-6E15B76921CA}"/>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64ACAAC1-3B84-CADF-AA45-CB3BD13F963F}"/>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304B33C4-D80B-5025-1710-2CB7F4F7F55B}"/>
              </a:ext>
            </a:extLst>
          </p:cNvPr>
          <p:cNvSpPr>
            <a:spLocks noGrp="1"/>
          </p:cNvSpPr>
          <p:nvPr>
            <p:ph type="dt" sz="half" idx="10"/>
          </p:nvPr>
        </p:nvSpPr>
        <p:spPr/>
        <p:txBody>
          <a:bodyPr/>
          <a:lstStyle/>
          <a:p>
            <a:fld id="{6D85F3E3-A4DD-43A0-9B7F-0BC84E9E83E4}" type="datetimeFigureOut">
              <a:rPr lang="fr-FR" smtClean="0"/>
              <a:t>21/02/2025</a:t>
            </a:fld>
            <a:endParaRPr lang="fr-FR"/>
          </a:p>
        </p:txBody>
      </p:sp>
      <p:sp>
        <p:nvSpPr>
          <p:cNvPr id="5" name="Espace réservé du pied de page 4">
            <a:extLst>
              <a:ext uri="{FF2B5EF4-FFF2-40B4-BE49-F238E27FC236}">
                <a16:creationId xmlns:a16="http://schemas.microsoft.com/office/drawing/2014/main" id="{32BDD160-F5FB-1C5D-89BB-141312834B7B}"/>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C6000CF8-4563-E86C-124A-AD65676E6B7C}"/>
              </a:ext>
            </a:extLst>
          </p:cNvPr>
          <p:cNvSpPr>
            <a:spLocks noGrp="1"/>
          </p:cNvSpPr>
          <p:nvPr>
            <p:ph type="sldNum" sz="quarter" idx="12"/>
          </p:nvPr>
        </p:nvSpPr>
        <p:spPr/>
        <p:txBody>
          <a:bodyPr/>
          <a:lstStyle/>
          <a:p>
            <a:fld id="{FE25BB7C-AEBF-4FE8-A5B9-427E76DE25E7}" type="slidenum">
              <a:rPr lang="fr-FR" smtClean="0"/>
              <a:t>‹N°›</a:t>
            </a:fld>
            <a:endParaRPr lang="fr-FR"/>
          </a:p>
        </p:txBody>
      </p:sp>
    </p:spTree>
    <p:extLst>
      <p:ext uri="{BB962C8B-B14F-4D97-AF65-F5344CB8AC3E}">
        <p14:creationId xmlns:p14="http://schemas.microsoft.com/office/powerpoint/2010/main" val="7027372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theme" Target="../theme/theme1.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F3EE726B-79FC-2527-DAD3-6C9F68A93EA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3C1795FF-F0B2-83E5-9368-9B26AD04DD4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DB0579B3-CC91-7CF1-A11D-E6CD4486B67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6D85F3E3-A4DD-43A0-9B7F-0BC84E9E83E4}" type="datetimeFigureOut">
              <a:rPr lang="fr-FR" smtClean="0"/>
              <a:t>21/02/2025</a:t>
            </a:fld>
            <a:endParaRPr lang="fr-FR"/>
          </a:p>
        </p:txBody>
      </p:sp>
      <p:sp>
        <p:nvSpPr>
          <p:cNvPr id="5" name="Espace réservé du pied de page 4">
            <a:extLst>
              <a:ext uri="{FF2B5EF4-FFF2-40B4-BE49-F238E27FC236}">
                <a16:creationId xmlns:a16="http://schemas.microsoft.com/office/drawing/2014/main" id="{C9E64DF2-4673-8C38-A84A-3053F7A405A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0AEA56E1-890D-2C31-0FC0-E9480E385AD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FE25BB7C-AEBF-4FE8-A5B9-427E76DE25E7}" type="slidenum">
              <a:rPr lang="fr-FR" smtClean="0"/>
              <a:t>‹N°›</a:t>
            </a:fld>
            <a:endParaRPr lang="fr-FR"/>
          </a:p>
        </p:txBody>
      </p:sp>
    </p:spTree>
    <p:extLst>
      <p:ext uri="{BB962C8B-B14F-4D97-AF65-F5344CB8AC3E}">
        <p14:creationId xmlns:p14="http://schemas.microsoft.com/office/powerpoint/2010/main" val="14020520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 /><Relationship Id="rId2" Type="http://schemas.openxmlformats.org/officeDocument/2006/relationships/image" Target="../media/image1.png" /><Relationship Id="rId1" Type="http://schemas.openxmlformats.org/officeDocument/2006/relationships/slideLayout" Target="../slideLayouts/slideLayout1.xml" /><Relationship Id="rId4" Type="http://schemas.openxmlformats.org/officeDocument/2006/relationships/image" Target="../media/image2.jpeg" /></Relationships>
</file>

<file path=ppt/slides/_rels/slide2.xml.rels><?xml version="1.0" encoding="UTF-8" standalone="yes"?>
<Relationships xmlns="http://schemas.openxmlformats.org/package/2006/relationships"><Relationship Id="rId2" Type="http://schemas.openxmlformats.org/officeDocument/2006/relationships/image" Target="../media/image3.jpeg" /><Relationship Id="rId1" Type="http://schemas.openxmlformats.org/officeDocument/2006/relationships/slideLayout" Target="../slideLayouts/slideLayout7.xml" /></Relationships>
</file>

<file path=ppt/slides/_rels/slide3.xml.rels><?xml version="1.0" encoding="UTF-8" standalone="yes"?>
<Relationships xmlns="http://schemas.openxmlformats.org/package/2006/relationships"><Relationship Id="rId8" Type="http://schemas.microsoft.com/office/2007/relationships/diagramDrawing" Target="../diagrams/drawing1.xml" /><Relationship Id="rId3" Type="http://schemas.openxmlformats.org/officeDocument/2006/relationships/image" Target="../media/image5.jpeg" /><Relationship Id="rId7" Type="http://schemas.openxmlformats.org/officeDocument/2006/relationships/diagramColors" Target="../diagrams/colors1.xml" /><Relationship Id="rId2" Type="http://schemas.openxmlformats.org/officeDocument/2006/relationships/image" Target="../media/image4.png" /><Relationship Id="rId1" Type="http://schemas.openxmlformats.org/officeDocument/2006/relationships/slideLayout" Target="../slideLayouts/slideLayout7.xml" /><Relationship Id="rId6" Type="http://schemas.openxmlformats.org/officeDocument/2006/relationships/diagramQuickStyle" Target="../diagrams/quickStyle1.xml" /><Relationship Id="rId5" Type="http://schemas.openxmlformats.org/officeDocument/2006/relationships/diagramLayout" Target="../diagrams/layout1.xml" /><Relationship Id="rId4" Type="http://schemas.openxmlformats.org/officeDocument/2006/relationships/diagramData" Target="../diagrams/data1.xml" /><Relationship Id="rId9" Type="http://schemas.openxmlformats.org/officeDocument/2006/relationships/image" Target="../media/image6.jpeg" /></Relationships>
</file>

<file path=ppt/slides/_rels/slide4.xml.rels><?xml version="1.0" encoding="UTF-8" standalone="yes"?>
<Relationships xmlns="http://schemas.openxmlformats.org/package/2006/relationships"><Relationship Id="rId8" Type="http://schemas.openxmlformats.org/officeDocument/2006/relationships/diagramColors" Target="../diagrams/colors2.xml" /><Relationship Id="rId3" Type="http://schemas.openxmlformats.org/officeDocument/2006/relationships/image" Target="../media/image7.jpeg" /><Relationship Id="rId7" Type="http://schemas.openxmlformats.org/officeDocument/2006/relationships/diagramQuickStyle" Target="../diagrams/quickStyle2.xml" /><Relationship Id="rId2" Type="http://schemas.openxmlformats.org/officeDocument/2006/relationships/image" Target="../media/image4.png" /><Relationship Id="rId1" Type="http://schemas.openxmlformats.org/officeDocument/2006/relationships/slideLayout" Target="../slideLayouts/slideLayout7.xml" /><Relationship Id="rId6" Type="http://schemas.openxmlformats.org/officeDocument/2006/relationships/diagramLayout" Target="../diagrams/layout2.xml" /><Relationship Id="rId5" Type="http://schemas.openxmlformats.org/officeDocument/2006/relationships/diagramData" Target="../diagrams/data2.xml" /><Relationship Id="rId4" Type="http://schemas.openxmlformats.org/officeDocument/2006/relationships/image" Target="../media/image5.jpeg" /><Relationship Id="rId9" Type="http://schemas.microsoft.com/office/2007/relationships/diagramDrawing" Target="../diagrams/drawing2.xml" /></Relationships>
</file>

<file path=ppt/slides/_rels/slide5.xml.rels><?xml version="1.0" encoding="UTF-8" standalone="yes"?>
<Relationships xmlns="http://schemas.openxmlformats.org/package/2006/relationships"><Relationship Id="rId8" Type="http://schemas.microsoft.com/office/2007/relationships/diagramDrawing" Target="../diagrams/drawing3.xml" /><Relationship Id="rId13" Type="http://schemas.microsoft.com/office/2007/relationships/diagramDrawing" Target="../diagrams/drawing4.xml" /><Relationship Id="rId3" Type="http://schemas.openxmlformats.org/officeDocument/2006/relationships/image" Target="../media/image5.jpeg" /><Relationship Id="rId7" Type="http://schemas.openxmlformats.org/officeDocument/2006/relationships/diagramColors" Target="../diagrams/colors3.xml" /><Relationship Id="rId12" Type="http://schemas.openxmlformats.org/officeDocument/2006/relationships/diagramColors" Target="../diagrams/colors4.xml" /><Relationship Id="rId2" Type="http://schemas.openxmlformats.org/officeDocument/2006/relationships/image" Target="../media/image4.png" /><Relationship Id="rId1" Type="http://schemas.openxmlformats.org/officeDocument/2006/relationships/slideLayout" Target="../slideLayouts/slideLayout7.xml" /><Relationship Id="rId6" Type="http://schemas.openxmlformats.org/officeDocument/2006/relationships/diagramQuickStyle" Target="../diagrams/quickStyle3.xml" /><Relationship Id="rId11" Type="http://schemas.openxmlformats.org/officeDocument/2006/relationships/diagramQuickStyle" Target="../diagrams/quickStyle4.xml" /><Relationship Id="rId5" Type="http://schemas.openxmlformats.org/officeDocument/2006/relationships/diagramLayout" Target="../diagrams/layout3.xml" /><Relationship Id="rId10" Type="http://schemas.openxmlformats.org/officeDocument/2006/relationships/diagramLayout" Target="../diagrams/layout4.xml" /><Relationship Id="rId4" Type="http://schemas.openxmlformats.org/officeDocument/2006/relationships/diagramData" Target="../diagrams/data3.xml" /><Relationship Id="rId9" Type="http://schemas.openxmlformats.org/officeDocument/2006/relationships/diagramData" Target="../diagrams/data4.xml" /></Relationships>
</file>

<file path=ppt/slides/_rels/slide6.xml.rels><?xml version="1.0" encoding="UTF-8" standalone="yes"?>
<Relationships xmlns="http://schemas.openxmlformats.org/package/2006/relationships"><Relationship Id="rId3" Type="http://schemas.openxmlformats.org/officeDocument/2006/relationships/image" Target="../media/image9.png" /><Relationship Id="rId2" Type="http://schemas.openxmlformats.org/officeDocument/2006/relationships/image" Target="../media/image8.jpeg" /><Relationship Id="rId1" Type="http://schemas.openxmlformats.org/officeDocument/2006/relationships/slideLayout" Target="../slideLayouts/slideLayout1.xml" /><Relationship Id="rId4" Type="http://schemas.openxmlformats.org/officeDocument/2006/relationships/image" Target="../media/image10.png" /></Relationships>
</file>

<file path=ppt/slides/_rels/slide7.xml.rels><?xml version="1.0" encoding="UTF-8" standalone="yes"?>
<Relationships xmlns="http://schemas.openxmlformats.org/package/2006/relationships"><Relationship Id="rId2" Type="http://schemas.openxmlformats.org/officeDocument/2006/relationships/image" Target="../media/image8.jpeg" /><Relationship Id="rId1" Type="http://schemas.openxmlformats.org/officeDocument/2006/relationships/slideLayout" Target="../slideLayouts/slideLayout7.xml" /></Relationships>
</file>

<file path=ppt/slides/_rels/slide8.xml.rels><?xml version="1.0" encoding="UTF-8" standalone="yes"?>
<Relationships xmlns="http://schemas.openxmlformats.org/package/2006/relationships"><Relationship Id="rId8" Type="http://schemas.microsoft.com/office/2007/relationships/diagramDrawing" Target="../diagrams/drawing5.xml" /><Relationship Id="rId3" Type="http://schemas.openxmlformats.org/officeDocument/2006/relationships/hyperlink" Target="https://pxhere.com/id/photo/741268" TargetMode="External" /><Relationship Id="rId7" Type="http://schemas.openxmlformats.org/officeDocument/2006/relationships/diagramColors" Target="../diagrams/colors5.xml" /><Relationship Id="rId2" Type="http://schemas.openxmlformats.org/officeDocument/2006/relationships/image" Target="../media/image11.jpeg" /><Relationship Id="rId1" Type="http://schemas.openxmlformats.org/officeDocument/2006/relationships/slideLayout" Target="../slideLayouts/slideLayout7.xml" /><Relationship Id="rId6" Type="http://schemas.openxmlformats.org/officeDocument/2006/relationships/diagramQuickStyle" Target="../diagrams/quickStyle5.xml" /><Relationship Id="rId5" Type="http://schemas.openxmlformats.org/officeDocument/2006/relationships/diagramLayout" Target="../diagrams/layout5.xml" /><Relationship Id="rId4" Type="http://schemas.openxmlformats.org/officeDocument/2006/relationships/diagramData" Target="../diagrams/data5.xml" /></Relationships>
</file>

<file path=ppt/slides/_rels/slide9.xml.rels><?xml version="1.0" encoding="UTF-8" standalone="yes"?>
<Relationships xmlns="http://schemas.openxmlformats.org/package/2006/relationships"><Relationship Id="rId3" Type="http://schemas.openxmlformats.org/officeDocument/2006/relationships/image" Target="../media/image12.jpeg" /><Relationship Id="rId7" Type="http://schemas.openxmlformats.org/officeDocument/2006/relationships/image" Target="../media/image16.jpeg" /><Relationship Id="rId2" Type="http://schemas.openxmlformats.org/officeDocument/2006/relationships/image" Target="../media/image8.jpeg" /><Relationship Id="rId1" Type="http://schemas.openxmlformats.org/officeDocument/2006/relationships/slideLayout" Target="../slideLayouts/slideLayout7.xml" /><Relationship Id="rId6" Type="http://schemas.openxmlformats.org/officeDocument/2006/relationships/image" Target="../media/image15.jpeg" /><Relationship Id="rId5" Type="http://schemas.openxmlformats.org/officeDocument/2006/relationships/image" Target="../media/image14.jpeg" /><Relationship Id="rId4" Type="http://schemas.openxmlformats.org/officeDocument/2006/relationships/image" Target="../media/image13.jpeg" /></Relationships>
</file>

<file path=ppt/slides/_rels/slide10.xml.rels><?xml version="1.0" encoding="UTF-8" standalone="yes"?>
<Relationships xmlns="http://schemas.openxmlformats.org/package/2006/relationships"><Relationship Id="rId2" Type="http://schemas.openxmlformats.org/officeDocument/2006/relationships/image" Target="../media/image8.jpeg" /><Relationship Id="rId1" Type="http://schemas.openxmlformats.org/officeDocument/2006/relationships/slideLayout" Target="../slideLayouts/slideLayout7.xml" /></Relationships>
</file>

<file path=ppt/slides/_rels/slide11.xml.rels><?xml version="1.0" encoding="UTF-8" standalone="yes"?>
<Relationships xmlns="http://schemas.openxmlformats.org/package/2006/relationships"><Relationship Id="rId3" Type="http://schemas.microsoft.com/office/2007/relationships/hdphoto" Target="../media/hdphoto1.wdp" /><Relationship Id="rId2" Type="http://schemas.openxmlformats.org/officeDocument/2006/relationships/image" Target="../media/image1.png" /><Relationship Id="rId1" Type="http://schemas.openxmlformats.org/officeDocument/2006/relationships/slideLayout" Target="../slideLayouts/slideLayout1.xml" /><Relationship Id="rId4" Type="http://schemas.openxmlformats.org/officeDocument/2006/relationships/image" Target="../media/image2.jpeg" /></Relationships>
</file>

<file path=ppt/slides/_rels/slide12.xml.rels><?xml version="1.0" encoding="UTF-8" standalone="yes"?>
<Relationships xmlns="http://schemas.openxmlformats.org/package/2006/relationships"><Relationship Id="rId8" Type="http://schemas.openxmlformats.org/officeDocument/2006/relationships/image" Target="../media/image21.png" /><Relationship Id="rId3" Type="http://schemas.microsoft.com/office/2007/relationships/hdphoto" Target="../media/hdphoto1.wdp" /><Relationship Id="rId7" Type="http://schemas.openxmlformats.org/officeDocument/2006/relationships/image" Target="../media/image20.png" /><Relationship Id="rId2" Type="http://schemas.openxmlformats.org/officeDocument/2006/relationships/image" Target="../media/image1.png" /><Relationship Id="rId1" Type="http://schemas.openxmlformats.org/officeDocument/2006/relationships/slideLayout" Target="../slideLayouts/slideLayout7.xml" /><Relationship Id="rId6" Type="http://schemas.openxmlformats.org/officeDocument/2006/relationships/image" Target="../media/image19.png" /><Relationship Id="rId5" Type="http://schemas.openxmlformats.org/officeDocument/2006/relationships/image" Target="../media/image18.png" /><Relationship Id="rId4" Type="http://schemas.openxmlformats.org/officeDocument/2006/relationships/image" Target="../media/image17.png" /><Relationship Id="rId9" Type="http://schemas.openxmlformats.org/officeDocument/2006/relationships/image" Target="../media/image22.svg"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8" name="Rectangle 197">
            <a:extLst>
              <a:ext uri="{FF2B5EF4-FFF2-40B4-BE49-F238E27FC236}">
                <a16:creationId xmlns:a16="http://schemas.microsoft.com/office/drawing/2014/main" id="{A8CCCB6D-5162-4AAE-A5E3-3AC55410DB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sz="3600">
                <a:solidFill>
                  <a:srgbClr val="FF6600"/>
                </a:solidFill>
                <a:latin typeface="Montserrat"/>
              </a:defRPr>
            </a:pPr>
            <a:endParaRPr lang="en-US"/>
          </a:p>
        </p:txBody>
      </p:sp>
      <p:sp>
        <p:nvSpPr>
          <p:cNvPr id="200" name="Rectangle 199">
            <a:extLst>
              <a:ext uri="{FF2B5EF4-FFF2-40B4-BE49-F238E27FC236}">
                <a16:creationId xmlns:a16="http://schemas.microsoft.com/office/drawing/2014/main" id="{0BCD8C04-CC7B-40EF-82EB-E9821F79BB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70" y="2458"/>
            <a:ext cx="12188952"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sz="2000">
                <a:solidFill>
                  <a:srgbClr val="323232"/>
                </a:solidFill>
                <a:latin typeface="Lato"/>
              </a:defRPr>
            </a:pPr>
            <a:endParaRPr lang="en-US"/>
          </a:p>
        </p:txBody>
      </p:sp>
      <p:pic>
        <p:nvPicPr>
          <p:cNvPr id="5" name="Image 4" descr="Une image contenant plein air, ciel, Relief éolien, sol&#10;&#10;Description générée automatiquement">
            <a:extLst>
              <a:ext uri="{FF2B5EF4-FFF2-40B4-BE49-F238E27FC236}">
                <a16:creationId xmlns:a16="http://schemas.microsoft.com/office/drawing/2014/main" id="{DF9F9A76-3C80-468B-815D-9DB8B3C90899}"/>
              </a:ext>
            </a:extLst>
          </p:cNvPr>
          <p:cNvPicPr>
            <a:picLocks noChangeAspect="1"/>
          </p:cNvPicPr>
          <p:nvPr/>
        </p:nvPicPr>
        <p:blipFill>
          <a:blip r:embed="rId2">
            <a:alphaModFix amt="40000"/>
            <a:extLst>
              <a:ext uri="{BEBA8EAE-BF5A-486C-A8C5-ECC9F3942E4B}">
                <a14:imgProps xmlns:a14="http://schemas.microsoft.com/office/drawing/2010/main">
                  <a14:imgLayer r:embed="rId3">
                    <a14:imgEffect>
                      <a14:sharpenSoften amount="19000"/>
                    </a14:imgEffect>
                    <a14:imgEffect>
                      <a14:brightnessContrast contrast="20000"/>
                    </a14:imgEffect>
                  </a14:imgLayer>
                </a14:imgProps>
              </a:ext>
              <a:ext uri="{28A0092B-C50C-407E-A947-70E740481C1C}">
                <a14:useLocalDpi xmlns:a14="http://schemas.microsoft.com/office/drawing/2010/main" val="0"/>
              </a:ext>
            </a:extLst>
          </a:blip>
          <a:srcRect l="17752" r="-1" b="-1"/>
          <a:stretch/>
        </p:blipFill>
        <p:spPr>
          <a:xfrm>
            <a:off x="-340" y="-4916"/>
            <a:ext cx="8450317" cy="6857990"/>
          </a:xfrm>
          <a:prstGeom prst="rect">
            <a:avLst/>
          </a:prstGeom>
        </p:spPr>
      </p:pic>
      <p:sp>
        <p:nvSpPr>
          <p:cNvPr id="9" name="Titre 1">
            <a:extLst>
              <a:ext uri="{FF2B5EF4-FFF2-40B4-BE49-F238E27FC236}">
                <a16:creationId xmlns:a16="http://schemas.microsoft.com/office/drawing/2014/main" id="{2C08511E-5C75-E871-1D0D-3F98F2763C70}"/>
              </a:ext>
            </a:extLst>
          </p:cNvPr>
          <p:cNvSpPr>
            <a:spLocks noGrp="1"/>
          </p:cNvSpPr>
          <p:nvPr>
            <p:ph type="ctrTitle"/>
          </p:nvPr>
        </p:nvSpPr>
        <p:spPr>
          <a:xfrm>
            <a:off x="1690450" y="1042052"/>
            <a:ext cx="5069075" cy="765122"/>
          </a:xfrm>
        </p:spPr>
        <p:txBody>
          <a:bodyPr>
            <a:normAutofit/>
          </a:bodyPr>
          <a:lstStyle/>
          <a:p>
            <a:pPr>
              <a:defRPr sz="2000">
                <a:solidFill>
                  <a:srgbClr val="323232"/>
                </a:solidFill>
                <a:latin typeface="Lato"/>
              </a:defRPr>
            </a:pPr>
            <a:r>
              <a:rPr lang="fr-FR" sz="4400" b="1">
                <a:solidFill>
                  <a:srgbClr val="FFFFFF"/>
                </a:solidFill>
                <a:latin typeface="Boucherie Block"/>
              </a:rPr>
              <a:t>ON ZE ROAD TO DAKAR</a:t>
            </a:r>
            <a:endParaRPr lang="fr-FR" sz="4400" b="1">
              <a:latin typeface="Boucherie Block" panose="020F0502020204030204" pitchFamily="2" charset="0"/>
            </a:endParaRPr>
          </a:p>
        </p:txBody>
      </p:sp>
      <p:pic>
        <p:nvPicPr>
          <p:cNvPr id="6" name="Image 5" descr="Une image contenant habits, personne, Visage humain, plein air&#10;&#10;Description générée automatiquement">
            <a:extLst>
              <a:ext uri="{FF2B5EF4-FFF2-40B4-BE49-F238E27FC236}">
                <a16:creationId xmlns:a16="http://schemas.microsoft.com/office/drawing/2014/main" id="{BFEDF0DA-389C-012E-A9D9-7DE074DF7815}"/>
              </a:ext>
            </a:extLst>
          </p:cNvPr>
          <p:cNvPicPr>
            <a:picLocks noChangeAspect="1"/>
          </p:cNvPicPr>
          <p:nvPr/>
        </p:nvPicPr>
        <p:blipFill>
          <a:blip r:embed="rId4">
            <a:extLst>
              <a:ext uri="{28A0092B-C50C-407E-A947-70E740481C1C}">
                <a14:useLocalDpi xmlns:a14="http://schemas.microsoft.com/office/drawing/2010/main" val="0"/>
              </a:ext>
            </a:extLst>
          </a:blip>
          <a:srcRect r="2" b="26968"/>
          <a:stretch/>
        </p:blipFill>
        <p:spPr>
          <a:xfrm>
            <a:off x="6225997" y="-2458"/>
            <a:ext cx="5962785" cy="685800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
        <p:nvSpPr>
          <p:cNvPr id="2" name="ZoneTexte 1">
            <a:extLst>
              <a:ext uri="{FF2B5EF4-FFF2-40B4-BE49-F238E27FC236}">
                <a16:creationId xmlns:a16="http://schemas.microsoft.com/office/drawing/2014/main" id="{4C11D7EC-2A86-D349-E885-845EFF263FC3}"/>
              </a:ext>
            </a:extLst>
          </p:cNvPr>
          <p:cNvSpPr txBox="1"/>
          <p:nvPr/>
        </p:nvSpPr>
        <p:spPr>
          <a:xfrm>
            <a:off x="2058376" y="2771842"/>
            <a:ext cx="4332883"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defRPr sz="2000">
                <a:solidFill>
                  <a:srgbClr val="323232"/>
                </a:solidFill>
                <a:latin typeface="Lato"/>
              </a:defRPr>
            </a:pPr>
            <a:r>
              <a:rPr lang="fr-FR" i="1">
                <a:solidFill>
                  <a:schemeClr val="bg1"/>
                </a:solidFill>
              </a:rPr>
              <a:t>« dépasser les limites de la maladie»</a:t>
            </a:r>
          </a:p>
        </p:txBody>
      </p:sp>
    </p:spTree>
    <p:extLst>
      <p:ext uri="{BB962C8B-B14F-4D97-AF65-F5344CB8AC3E}">
        <p14:creationId xmlns:p14="http://schemas.microsoft.com/office/powerpoint/2010/main" val="41087163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75679BCC-CCB1-F73C-1564-965D86454E7B}"/>
              </a:ext>
            </a:extLst>
          </p:cNvPr>
          <p:cNvSpPr txBox="1"/>
          <p:nvPr/>
        </p:nvSpPr>
        <p:spPr>
          <a:xfrm>
            <a:off x="7645788" y="111432"/>
            <a:ext cx="4016188" cy="751810"/>
          </a:xfrm>
          <a:prstGeom prst="rect">
            <a:avLst/>
          </a:prstGeom>
        </p:spPr>
        <p:txBody>
          <a:bodyPr vert="horz" lIns="91440" tIns="45720" rIns="91440" bIns="45720" rtlCol="0" anchor="b">
            <a:normAutofit/>
          </a:bodyPr>
          <a:lstStyle/>
          <a:p>
            <a:pPr algn="ctr">
              <a:spcBef>
                <a:spcPct val="0"/>
              </a:spcBef>
              <a:spcAft>
                <a:spcPts val="600"/>
              </a:spcAft>
              <a:defRPr sz="3600">
                <a:solidFill>
                  <a:srgbClr val="FF6600"/>
                </a:solidFill>
                <a:latin typeface="Montserrat"/>
              </a:defRPr>
            </a:pPr>
            <a:r>
              <a:rPr lang="en-US" sz="4000">
                <a:solidFill>
                  <a:schemeClr val="tx2"/>
                </a:solidFill>
                <a:latin typeface="Lato" panose="020F0502020204030203" pitchFamily="34" charset="0"/>
                <a:ea typeface="Lato" panose="020F0502020204030203" pitchFamily="34" charset="0"/>
                <a:cs typeface="Lato" panose="020F0502020204030203" pitchFamily="34" charset="0"/>
              </a:rPr>
              <a:t>PRESENTATION</a:t>
            </a:r>
          </a:p>
        </p:txBody>
      </p:sp>
      <p:sp>
        <p:nvSpPr>
          <p:cNvPr id="5" name="ZoneTexte 4">
            <a:extLst>
              <a:ext uri="{FF2B5EF4-FFF2-40B4-BE49-F238E27FC236}">
                <a16:creationId xmlns:a16="http://schemas.microsoft.com/office/drawing/2014/main" id="{62348D0C-C4DD-9EDC-0E64-E4B0CA1E574A}"/>
              </a:ext>
            </a:extLst>
          </p:cNvPr>
          <p:cNvSpPr txBox="1"/>
          <p:nvPr/>
        </p:nvSpPr>
        <p:spPr>
          <a:xfrm>
            <a:off x="7295535" y="863242"/>
            <a:ext cx="4798141" cy="5816977"/>
          </a:xfrm>
          <a:prstGeom prst="rect">
            <a:avLst/>
          </a:prstGeom>
          <a:solidFill>
            <a:schemeClr val="tx2">
              <a:lumMod val="10000"/>
              <a:lumOff val="90000"/>
            </a:schemeClr>
          </a:solidFill>
        </p:spPr>
        <p:style>
          <a:lnRef idx="2">
            <a:schemeClr val="accent2">
              <a:shade val="15000"/>
            </a:schemeClr>
          </a:lnRef>
          <a:fillRef idx="1">
            <a:schemeClr val="accent2"/>
          </a:fillRef>
          <a:effectRef idx="0">
            <a:schemeClr val="accent2"/>
          </a:effectRef>
          <a:fontRef idx="minor">
            <a:schemeClr val="lt1"/>
          </a:fontRef>
        </p:style>
        <p:txBody>
          <a:bodyPr wrap="square" rtlCol="0">
            <a:spAutoFit/>
          </a:bodyPr>
          <a:lstStyle/>
          <a:p>
            <a:pPr algn="ctr">
              <a:defRPr sz="2000">
                <a:solidFill>
                  <a:srgbClr val="323232"/>
                </a:solidFill>
                <a:latin typeface="Lato"/>
              </a:defRPr>
            </a:pPr>
            <a:r>
              <a:rPr lang="fr-FR" sz="1600">
                <a:effectLst>
                  <a:reflection blurRad="571500" stA="45000" endPos="65000" dist="50800" dir="5400000" sy="-100000" algn="bl" rotWithShape="0"/>
                </a:effectLst>
              </a:rPr>
              <a:t>Thierry HEBRAUD    </a:t>
            </a:r>
          </a:p>
          <a:p>
            <a:pPr algn="ctr">
              <a:defRPr sz="2000">
                <a:solidFill>
                  <a:srgbClr val="323232"/>
                </a:solidFill>
                <a:latin typeface="Lato"/>
              </a:defRPr>
            </a:pPr>
            <a:r>
              <a:rPr lang="fr-FR" sz="1600">
                <a:effectLst>
                  <a:reflection blurRad="571500" stA="45000" endPos="65000" dist="50800" dir="5400000" sy="-100000" algn="bl" rotWithShape="0"/>
                </a:effectLst>
              </a:rPr>
              <a:t>64 ANS </a:t>
            </a:r>
          </a:p>
          <a:p>
            <a:pPr algn="ctr">
              <a:defRPr sz="2000">
                <a:solidFill>
                  <a:srgbClr val="323232"/>
                </a:solidFill>
                <a:latin typeface="Lato"/>
              </a:defRPr>
            </a:pPr>
            <a:r>
              <a:rPr lang="fr-FR" sz="1600">
                <a:effectLst>
                  <a:reflection blurRad="571500" stA="45000" endPos="65000" dist="50800" dir="5400000" sy="-100000" algn="bl" rotWithShape="0"/>
                </a:effectLst>
              </a:rPr>
              <a:t>190 CM</a:t>
            </a:r>
          </a:p>
          <a:p>
            <a:pPr algn="ctr">
              <a:defRPr sz="2000">
                <a:solidFill>
                  <a:srgbClr val="323232"/>
                </a:solidFill>
                <a:latin typeface="Lato"/>
              </a:defRPr>
            </a:pPr>
            <a:r>
              <a:rPr lang="fr-FR" sz="1600">
                <a:effectLst>
                  <a:reflection blurRad="571500" stA="45000" endPos="65000" dist="50800" dir="5400000" sy="-100000" algn="bl" rotWithShape="0"/>
                </a:effectLst>
              </a:rPr>
              <a:t>86 KGS</a:t>
            </a:r>
          </a:p>
          <a:p>
            <a:pPr algn="ctr">
              <a:defRPr sz="2000">
                <a:solidFill>
                  <a:srgbClr val="323232"/>
                </a:solidFill>
                <a:latin typeface="Lato"/>
              </a:defRPr>
            </a:pPr>
            <a:endParaRPr lang="fr-FR" sz="1600">
              <a:effectLst>
                <a:reflection blurRad="571500" stA="45000" endPos="65000" dist="50800" dir="5400000" sy="-100000" algn="bl" rotWithShape="0"/>
              </a:effectLst>
            </a:endParaRPr>
          </a:p>
          <a:p>
            <a:pPr algn="ctr">
              <a:defRPr sz="2000">
                <a:solidFill>
                  <a:srgbClr val="323232"/>
                </a:solidFill>
                <a:latin typeface="Lato"/>
              </a:defRPr>
            </a:pPr>
            <a:r>
              <a:rPr lang="fr-FR" sz="1600">
                <a:effectLst>
                  <a:reflection blurRad="571500" stA="45000" endPos="65000" dist="50800" dir="5400000" sy="-100000" algn="bl" rotWithShape="0"/>
                </a:effectLst>
              </a:rPr>
              <a:t>Ancien « bon » sportif</a:t>
            </a:r>
          </a:p>
          <a:p>
            <a:pPr algn="ctr">
              <a:defRPr sz="2000">
                <a:solidFill>
                  <a:srgbClr val="323232"/>
                </a:solidFill>
                <a:latin typeface="Lato"/>
              </a:defRPr>
            </a:pPr>
            <a:r>
              <a:rPr lang="fr-FR" sz="1600">
                <a:effectLst>
                  <a:reflection blurRad="571500" stA="45000" endPos="65000" dist="50800" dir="5400000" sy="-100000" algn="bl" rotWithShape="0"/>
                </a:effectLst>
              </a:rPr>
              <a:t>Rugby – Judo - Athlétisme</a:t>
            </a:r>
          </a:p>
          <a:p>
            <a:pPr algn="ctr">
              <a:defRPr sz="2000">
                <a:solidFill>
                  <a:srgbClr val="323232"/>
                </a:solidFill>
                <a:latin typeface="Lato"/>
              </a:defRPr>
            </a:pPr>
            <a:r>
              <a:rPr lang="fr-FR" sz="1600">
                <a:effectLst>
                  <a:reflection blurRad="571500" stA="45000" endPos="65000" dist="50800" dir="5400000" sy="-100000" algn="bl" rotWithShape="0"/>
                </a:effectLst>
              </a:rPr>
              <a:t>Naturel « joyeux »</a:t>
            </a:r>
            <a:endParaRPr kumimoji="0" lang="fr-FR" altLang="fr-FR" sz="1600" b="0" i="0" u="none" strike="noStrike" cap="none" normalizeH="0" baseline="0">
              <a:ln>
                <a:noFill/>
              </a:ln>
              <a:solidFill>
                <a:schemeClr val="tx1"/>
              </a:solidFill>
              <a:effectLst/>
              <a:latin typeface="Lato" panose="020F0502020204030203" pitchFamily="34" charset="0"/>
              <a:ea typeface="Lato" panose="020F0502020204030203" pitchFamily="34" charset="0"/>
              <a:cs typeface="Lato" panose="020F0502020204030203" pitchFamily="34" charset="0"/>
            </a:endParaRPr>
          </a:p>
          <a:p>
            <a:pPr algn="ctr">
              <a:defRPr sz="2000">
                <a:solidFill>
                  <a:srgbClr val="323232"/>
                </a:solidFill>
                <a:latin typeface="Lato"/>
              </a:defRPr>
            </a:pPr>
            <a:r>
              <a:rPr lang="fr-FR" altLang="fr-FR" sz="1600">
                <a:solidFill>
                  <a:schemeClr val="tx1"/>
                </a:solidFill>
                <a:latin typeface="Lato" panose="020F0502020204030203" pitchFamily="34" charset="0"/>
                <a:ea typeface="Lato" panose="020F0502020204030203" pitchFamily="34" charset="0"/>
                <a:cs typeface="Lato" panose="020F0502020204030203" pitchFamily="34" charset="0"/>
              </a:rPr>
              <a:t>A</a:t>
            </a:r>
            <a:r>
              <a:rPr kumimoji="0" lang="fr-FR" altLang="fr-FR" sz="1600" b="0" i="0" u="none" strike="noStrike" cap="none" normalizeH="0" baseline="0">
                <a:ln>
                  <a:noFill/>
                </a:ln>
                <a:solidFill>
                  <a:schemeClr val="tx1"/>
                </a:solidFill>
                <a:effectLst/>
                <a:latin typeface="Lato" panose="020F0502020204030203" pitchFamily="34" charset="0"/>
                <a:ea typeface="Lato" panose="020F0502020204030203" pitchFamily="34" charset="0"/>
                <a:cs typeface="Lato" panose="020F0502020204030203" pitchFamily="34" charset="0"/>
              </a:rPr>
              <a:t>tteint d’une neuropathie </a:t>
            </a:r>
            <a:r>
              <a:rPr lang="fr-FR" altLang="fr-FR" sz="1600">
                <a:latin typeface="Lato" panose="020F0502020204030203" pitchFamily="34" charset="0"/>
                <a:ea typeface="Lato" panose="020F0502020204030203" pitchFamily="34" charset="0"/>
                <a:cs typeface="Lato" panose="020F0502020204030203" pitchFamily="34" charset="0"/>
              </a:rPr>
              <a:t>périphérique (polyneuropathie)</a:t>
            </a:r>
            <a:r>
              <a:rPr lang="fr-FR" altLang="fr-FR" sz="1600">
                <a:solidFill>
                  <a:schemeClr val="tx1"/>
                </a:solidFill>
                <a:latin typeface="Lato" panose="020F0502020204030203" pitchFamily="34" charset="0"/>
                <a:ea typeface="Lato" panose="020F0502020204030203" pitchFamily="34" charset="0"/>
                <a:cs typeface="Lato" panose="020F0502020204030203" pitchFamily="34" charset="0"/>
              </a:rPr>
              <a:t> mais t</a:t>
            </a:r>
            <a:r>
              <a:rPr lang="fr-FR" sz="1600">
                <a:effectLst>
                  <a:reflection blurRad="571500" stA="45000" endPos="65000" dist="50800" dir="5400000" sy="-100000" algn="bl" rotWithShape="0"/>
                </a:effectLst>
              </a:rPr>
              <a:t>oujours « bon » vivant dans la mesure du possible!</a:t>
            </a:r>
          </a:p>
          <a:p>
            <a:pPr algn="ctr">
              <a:defRPr sz="2000">
                <a:solidFill>
                  <a:srgbClr val="323232"/>
                </a:solidFill>
                <a:latin typeface="Lato"/>
              </a:defRPr>
            </a:pPr>
            <a:endParaRPr lang="fr-FR" sz="1600">
              <a:effectLst>
                <a:reflection blurRad="571500" stA="45000" endPos="65000" dist="50800" dir="5400000" sy="-100000" algn="bl" rotWithShape="0"/>
              </a:effectLst>
            </a:endParaRPr>
          </a:p>
          <a:p>
            <a:pPr algn="ctr">
              <a:defRPr sz="2000">
                <a:solidFill>
                  <a:srgbClr val="323232"/>
                </a:solidFill>
                <a:latin typeface="Lato"/>
              </a:defRPr>
            </a:pPr>
            <a:r>
              <a:rPr lang="fr-FR" sz="1600">
                <a:effectLst>
                  <a:reflection blurRad="571500" stA="45000" endPos="65000" dist="50800" dir="5400000" sy="-100000" algn="bl" rotWithShape="0"/>
                </a:effectLst>
              </a:rPr>
              <a:t>Fan de photographie</a:t>
            </a:r>
          </a:p>
          <a:p>
            <a:pPr algn="ctr">
              <a:defRPr sz="2000">
                <a:solidFill>
                  <a:srgbClr val="323232"/>
                </a:solidFill>
                <a:latin typeface="Lato"/>
              </a:defRPr>
            </a:pPr>
            <a:r>
              <a:rPr lang="fr-FR" sz="1600">
                <a:effectLst>
                  <a:reflection blurRad="571500" stA="45000" endPos="65000" dist="50800" dir="5400000" sy="-100000" algn="bl" rotWithShape="0"/>
                </a:effectLst>
              </a:rPr>
              <a:t>Roule à moto tous les jours</a:t>
            </a:r>
          </a:p>
          <a:p>
            <a:pPr algn="ctr">
              <a:defRPr sz="2000">
                <a:solidFill>
                  <a:srgbClr val="323232"/>
                </a:solidFill>
                <a:latin typeface="Lato"/>
              </a:defRPr>
            </a:pPr>
            <a:r>
              <a:rPr lang="fr-FR" sz="1600">
                <a:effectLst>
                  <a:reflection blurRad="571500" stA="45000" endPos="65000" dist="50800" dir="5400000" sy="-100000" algn="bl" rotWithShape="0"/>
                </a:effectLst>
              </a:rPr>
              <a:t>Printemps, été, automne, hiver</a:t>
            </a:r>
          </a:p>
          <a:p>
            <a:pPr algn="ctr">
              <a:defRPr sz="2000">
                <a:solidFill>
                  <a:srgbClr val="323232"/>
                </a:solidFill>
                <a:latin typeface="Lato"/>
              </a:defRPr>
            </a:pPr>
            <a:r>
              <a:rPr lang="fr-FR" sz="1600">
                <a:effectLst>
                  <a:reflection blurRad="571500" stA="45000" endPos="65000" dist="50800" dir="5400000" sy="-100000" algn="bl" rotWithShape="0"/>
                </a:effectLst>
              </a:rPr>
              <a:t>Moyenne 25.000 kms/An</a:t>
            </a:r>
          </a:p>
          <a:p>
            <a:pPr algn="ctr">
              <a:defRPr sz="2000">
                <a:solidFill>
                  <a:srgbClr val="323232"/>
                </a:solidFill>
                <a:latin typeface="Lato"/>
              </a:defRPr>
            </a:pPr>
            <a:endParaRPr lang="fr-FR" sz="1600">
              <a:effectLst>
                <a:reflection blurRad="571500" stA="45000" endPos="65000" dist="50800" dir="5400000" sy="-100000" algn="bl" rotWithShape="0"/>
              </a:effectLst>
            </a:endParaRPr>
          </a:p>
          <a:p>
            <a:pPr algn="ctr">
              <a:defRPr sz="2000">
                <a:solidFill>
                  <a:srgbClr val="323232"/>
                </a:solidFill>
                <a:latin typeface="Lato"/>
              </a:defRPr>
            </a:pPr>
            <a:r>
              <a:rPr lang="fr-FR" sz="1600">
                <a:effectLst>
                  <a:reflection blurRad="571500" stA="45000" endPos="65000" dist="50800" dir="5400000" sy="-100000" algn="bl" rotWithShape="0"/>
                </a:effectLst>
              </a:rPr>
              <a:t>(+33) 06.40.96.07.47</a:t>
            </a:r>
          </a:p>
          <a:p>
            <a:pPr algn="ctr">
              <a:defRPr sz="2000">
                <a:solidFill>
                  <a:srgbClr val="323232"/>
                </a:solidFill>
                <a:latin typeface="Lato"/>
              </a:defRPr>
            </a:pPr>
            <a:r>
              <a:rPr lang="fr-FR" sz="1600">
                <a:effectLst>
                  <a:reflection blurRad="571500" stA="45000" endPos="65000" dist="50800" dir="5400000" sy="-100000" algn="bl" rotWithShape="0"/>
                </a:effectLst>
              </a:rPr>
              <a:t>thierry.hebraud@outlook.com</a:t>
            </a:r>
          </a:p>
          <a:p>
            <a:pPr algn="ctr">
              <a:defRPr sz="2000">
                <a:solidFill>
                  <a:srgbClr val="323232"/>
                </a:solidFill>
                <a:latin typeface="Lato"/>
              </a:defRPr>
            </a:pPr>
            <a:endParaRPr lang="fr-FR" sz="1600">
              <a:effectLst>
                <a:reflection blurRad="571500" stA="45000" endPos="65000" dist="50800" dir="5400000" sy="-100000" algn="bl" rotWithShape="0"/>
              </a:effectLst>
            </a:endParaRPr>
          </a:p>
          <a:p>
            <a:pPr algn="ctr">
              <a:defRPr sz="2000">
                <a:solidFill>
                  <a:srgbClr val="323232"/>
                </a:solidFill>
                <a:latin typeface="Lato"/>
              </a:defRPr>
            </a:pPr>
            <a:r>
              <a:rPr lang="fr-FR" sz="1600">
                <a:effectLst>
                  <a:reflection blurRad="571500" stA="45000" endPos="65000" dist="50800" dir="5400000" sy="-100000" algn="bl" rotWithShape="0"/>
                </a:effectLst>
              </a:rPr>
              <a:t>Résidant dans le beau village de</a:t>
            </a:r>
          </a:p>
          <a:p>
            <a:pPr algn="ctr">
              <a:defRPr sz="2000">
                <a:solidFill>
                  <a:srgbClr val="323232"/>
                </a:solidFill>
                <a:latin typeface="Lato"/>
              </a:defRPr>
            </a:pPr>
            <a:r>
              <a:rPr lang="fr-FR" sz="1600">
                <a:effectLst>
                  <a:reflection blurRad="571500" stA="45000" endPos="65000" dist="50800" dir="5400000" sy="-100000" algn="bl" rotWithShape="0"/>
                </a:effectLst>
              </a:rPr>
              <a:t>Saint Marcel sur Aude 11120</a:t>
            </a:r>
          </a:p>
          <a:p>
            <a:pPr algn="ctr">
              <a:defRPr sz="2000">
                <a:solidFill>
                  <a:srgbClr val="323232"/>
                </a:solidFill>
                <a:latin typeface="Lato"/>
              </a:defRPr>
            </a:pPr>
            <a:r>
              <a:rPr lang="fr-FR"/>
              <a:t>    Au soleil  d’Occitanie                                </a:t>
            </a:r>
          </a:p>
        </p:txBody>
      </p:sp>
      <p:pic>
        <p:nvPicPr>
          <p:cNvPr id="6" name="Image 5" descr="Une image contenant plein air, roue, véhicule, Véhicule terrestre&#10;&#10;Description générée automatiquement">
            <a:extLst>
              <a:ext uri="{FF2B5EF4-FFF2-40B4-BE49-F238E27FC236}">
                <a16:creationId xmlns:a16="http://schemas.microsoft.com/office/drawing/2014/main" id="{8B61EA7E-91C0-AA52-6C73-57D2DA60073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288" y="0"/>
            <a:ext cx="7233376" cy="6858000"/>
          </a:xfrm>
          <a:prstGeom prst="rect">
            <a:avLst/>
          </a:prstGeom>
        </p:spPr>
      </p:pic>
    </p:spTree>
    <p:extLst>
      <p:ext uri="{BB962C8B-B14F-4D97-AF65-F5344CB8AC3E}">
        <p14:creationId xmlns:p14="http://schemas.microsoft.com/office/powerpoint/2010/main" val="12647877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0D7B6173-1D58-48E2-83CF-37350F315F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sz="3600">
                <a:solidFill>
                  <a:srgbClr val="FF6600"/>
                </a:solidFill>
                <a:latin typeface="Montserrat"/>
              </a:defRPr>
            </a:pPr>
            <a:endParaRPr lang="en-US"/>
          </a:p>
        </p:txBody>
      </p:sp>
      <p:sp>
        <p:nvSpPr>
          <p:cNvPr id="15" name="Rectangle 14">
            <a:extLst>
              <a:ext uri="{FF2B5EF4-FFF2-40B4-BE49-F238E27FC236}">
                <a16:creationId xmlns:a16="http://schemas.microsoft.com/office/drawing/2014/main" id="{2F36CA75-CFBF-4844-B719-8FE9EBADA9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sz="2000">
                <a:solidFill>
                  <a:srgbClr val="323232"/>
                </a:solidFill>
                <a:latin typeface="Lato"/>
              </a:defRPr>
            </a:pPr>
            <a:endParaRPr lang="en-US"/>
          </a:p>
        </p:txBody>
      </p:sp>
      <p:sp>
        <p:nvSpPr>
          <p:cNvPr id="17" name="Rectangle 16">
            <a:extLst>
              <a:ext uri="{FF2B5EF4-FFF2-40B4-BE49-F238E27FC236}">
                <a16:creationId xmlns:a16="http://schemas.microsoft.com/office/drawing/2014/main" id="{3D4A84B9-E564-4DD0-97F8-DBF1C460C2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sz="2000">
                <a:solidFill>
                  <a:srgbClr val="323232"/>
                </a:solidFill>
                <a:latin typeface="Lato"/>
              </a:defRPr>
            </a:pPr>
            <a:endParaRPr lang="en-US"/>
          </a:p>
        </p:txBody>
      </p:sp>
      <p:pic>
        <p:nvPicPr>
          <p:cNvPr id="19" name="Picture 18">
            <a:extLst>
              <a:ext uri="{FF2B5EF4-FFF2-40B4-BE49-F238E27FC236}">
                <a16:creationId xmlns:a16="http://schemas.microsoft.com/office/drawing/2014/main" id="{4A599609-F5C2-4A0B-A992-913F814A631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40000"/>
            <a:extLst>
              <a:ext uri="{28A0092B-C50C-407E-A947-70E740481C1C}">
                <a14:useLocalDpi xmlns:a14="http://schemas.microsoft.com/office/drawing/2010/main" val="0"/>
              </a:ext>
            </a:extLst>
          </a:blip>
          <a:stretch>
            <a:fillRect/>
          </a:stretch>
        </p:blipFill>
        <p:spPr>
          <a:xfrm>
            <a:off x="5414" y="0"/>
            <a:ext cx="12181172" cy="6858000"/>
          </a:xfrm>
          <a:prstGeom prst="rect">
            <a:avLst/>
          </a:prstGeom>
        </p:spPr>
      </p:pic>
      <p:sp>
        <p:nvSpPr>
          <p:cNvPr id="21" name="Rectangle 20">
            <a:extLst>
              <a:ext uri="{FF2B5EF4-FFF2-40B4-BE49-F238E27FC236}">
                <a16:creationId xmlns:a16="http://schemas.microsoft.com/office/drawing/2014/main" id="{102382E0-0A09-46AE-B955-B911CAFE7F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sz="2000">
                <a:solidFill>
                  <a:srgbClr val="323232"/>
                </a:solidFill>
                <a:latin typeface="Lato"/>
              </a:defRPr>
            </a:pPr>
            <a:endParaRPr lang="en-US"/>
          </a:p>
        </p:txBody>
      </p:sp>
      <p:sp>
        <p:nvSpPr>
          <p:cNvPr id="23" name="Rectangle 22">
            <a:extLst>
              <a:ext uri="{FF2B5EF4-FFF2-40B4-BE49-F238E27FC236}">
                <a16:creationId xmlns:a16="http://schemas.microsoft.com/office/drawing/2014/main" id="{7DE75D4A-0965-4973-BE75-DECCAC9A96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sz="2000">
                <a:solidFill>
                  <a:srgbClr val="323232"/>
                </a:solidFill>
                <a:latin typeface="Lato"/>
              </a:defRPr>
            </a:pPr>
            <a:endParaRPr lang="en-US"/>
          </a:p>
        </p:txBody>
      </p:sp>
      <p:pic>
        <p:nvPicPr>
          <p:cNvPr id="3" name="Image 2" descr="Une image contenant plein air, ciel, sol, sable&#10;&#10;Description générée automatiquement">
            <a:extLst>
              <a:ext uri="{FF2B5EF4-FFF2-40B4-BE49-F238E27FC236}">
                <a16:creationId xmlns:a16="http://schemas.microsoft.com/office/drawing/2014/main" id="{3320DA0E-D4A9-D101-E542-436A0DFCCC93}"/>
              </a:ext>
            </a:extLst>
          </p:cNvPr>
          <p:cNvPicPr>
            <a:picLocks noChangeAspect="1"/>
          </p:cNvPicPr>
          <p:nvPr/>
        </p:nvPicPr>
        <p:blipFill>
          <a:blip r:embed="rId3">
            <a:alphaModFix amt="60000"/>
            <a:extLst>
              <a:ext uri="{28A0092B-C50C-407E-A947-70E740481C1C}">
                <a14:useLocalDpi xmlns:a14="http://schemas.microsoft.com/office/drawing/2010/main" val="0"/>
              </a:ext>
            </a:extLst>
          </a:blip>
          <a:srcRect b="11111"/>
          <a:stretch/>
        </p:blipFill>
        <p:spPr>
          <a:xfrm rot="5400000">
            <a:off x="5715000" y="381000"/>
            <a:ext cx="6858000" cy="6096000"/>
          </a:xfrm>
          <a:prstGeom prst="rect">
            <a:avLst/>
          </a:prstGeom>
        </p:spPr>
      </p:pic>
      <p:sp>
        <p:nvSpPr>
          <p:cNvPr id="4" name="ZoneTexte 3">
            <a:extLst>
              <a:ext uri="{FF2B5EF4-FFF2-40B4-BE49-F238E27FC236}">
                <a16:creationId xmlns:a16="http://schemas.microsoft.com/office/drawing/2014/main" id="{CF686655-4D86-D28D-F3B5-9A713B03DCEE}"/>
              </a:ext>
            </a:extLst>
          </p:cNvPr>
          <p:cNvSpPr txBox="1"/>
          <p:nvPr/>
        </p:nvSpPr>
        <p:spPr>
          <a:xfrm>
            <a:off x="6552523" y="163490"/>
            <a:ext cx="4652012" cy="678596"/>
          </a:xfrm>
          <a:prstGeom prst="rect">
            <a:avLst/>
          </a:prstGeom>
        </p:spPr>
        <p:txBody>
          <a:bodyPr vert="horz" lIns="91440" tIns="45720" rIns="91440" bIns="45720" rtlCol="0" anchor="b">
            <a:normAutofit lnSpcReduction="10000"/>
          </a:bodyPr>
          <a:lstStyle/>
          <a:p>
            <a:pPr algn="ctr">
              <a:lnSpc>
                <a:spcPct val="90000"/>
              </a:lnSpc>
              <a:spcBef>
                <a:spcPct val="0"/>
              </a:spcBef>
              <a:spcAft>
                <a:spcPts val="600"/>
              </a:spcAft>
              <a:defRPr sz="2000">
                <a:solidFill>
                  <a:srgbClr val="323232"/>
                </a:solidFill>
                <a:latin typeface="Lato"/>
              </a:defRPr>
            </a:pPr>
            <a:r>
              <a:rPr lang="en-US" sz="4800" kern="1200">
                <a:solidFill>
                  <a:srgbClr val="FFFFFF"/>
                </a:solidFill>
                <a:latin typeface="Lato" panose="020F0502020204030203" pitchFamily="34" charset="0"/>
                <a:ea typeface="Lato" panose="020F0502020204030203" pitchFamily="34" charset="0"/>
                <a:cs typeface="Lato" panose="020F0502020204030203" pitchFamily="34" charset="0"/>
              </a:rPr>
              <a:t>Mon Projet </a:t>
            </a:r>
          </a:p>
        </p:txBody>
      </p:sp>
      <p:sp>
        <p:nvSpPr>
          <p:cNvPr id="5" name="ZoneTexte 4">
            <a:extLst>
              <a:ext uri="{FF2B5EF4-FFF2-40B4-BE49-F238E27FC236}">
                <a16:creationId xmlns:a16="http://schemas.microsoft.com/office/drawing/2014/main" id="{B7C75369-9448-F9CA-42B6-DE095635C622}"/>
              </a:ext>
            </a:extLst>
          </p:cNvPr>
          <p:cNvSpPr txBox="1"/>
          <p:nvPr/>
        </p:nvSpPr>
        <p:spPr>
          <a:xfrm>
            <a:off x="6682215" y="763963"/>
            <a:ext cx="4650632" cy="341632"/>
          </a:xfrm>
          <a:prstGeom prst="rect">
            <a:avLst/>
          </a:prstGeom>
          <a:noFill/>
        </p:spPr>
        <p:txBody>
          <a:bodyPr wrap="none" rtlCol="0">
            <a:spAutoFit/>
          </a:bodyPr>
          <a:lstStyle/>
          <a:p>
            <a:pPr algn="ctr">
              <a:lnSpc>
                <a:spcPct val="90000"/>
              </a:lnSpc>
              <a:spcAft>
                <a:spcPts val="600"/>
              </a:spcAft>
              <a:defRPr sz="2000">
                <a:solidFill>
                  <a:srgbClr val="323232"/>
                </a:solidFill>
                <a:latin typeface="Lato"/>
              </a:defRPr>
            </a:pPr>
            <a:r>
              <a:rPr lang="en-US" sz="1800">
                <a:solidFill>
                  <a:srgbClr val="FFFFFF"/>
                </a:solidFill>
              </a:rPr>
              <a:t>Une aventure humaine, sportive et médicale</a:t>
            </a:r>
          </a:p>
        </p:txBody>
      </p:sp>
      <p:graphicFrame>
        <p:nvGraphicFramePr>
          <p:cNvPr id="31" name="ZoneTexte 7">
            <a:extLst>
              <a:ext uri="{FF2B5EF4-FFF2-40B4-BE49-F238E27FC236}">
                <a16:creationId xmlns:a16="http://schemas.microsoft.com/office/drawing/2014/main" id="{0AD40DB3-3D73-EB14-4CCB-90713765A856}"/>
              </a:ext>
            </a:extLst>
          </p:cNvPr>
          <p:cNvGraphicFramePr/>
          <p:nvPr>
            <p:extLst>
              <p:ext uri="{D42A27DB-BD31-4B8C-83A1-F6EECF244321}">
                <p14:modId xmlns:p14="http://schemas.microsoft.com/office/powerpoint/2010/main" val="3002813978"/>
              </p:ext>
            </p:extLst>
          </p:nvPr>
        </p:nvGraphicFramePr>
        <p:xfrm>
          <a:off x="3313471" y="1105595"/>
          <a:ext cx="11388121" cy="5830529"/>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7" name="Image 6" descr="Une image contenant habits, véhicule, pneu, roue&#10;&#10;Description générée automatiquement">
            <a:extLst>
              <a:ext uri="{FF2B5EF4-FFF2-40B4-BE49-F238E27FC236}">
                <a16:creationId xmlns:a16="http://schemas.microsoft.com/office/drawing/2014/main" id="{B565463B-7172-2954-ECB7-10F80A662F1E}"/>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890" y="-1559"/>
            <a:ext cx="6089062" cy="6858000"/>
          </a:xfrm>
          <a:prstGeom prst="rect">
            <a:avLst/>
          </a:prstGeom>
        </p:spPr>
      </p:pic>
    </p:spTree>
    <p:extLst>
      <p:ext uri="{BB962C8B-B14F-4D97-AF65-F5344CB8AC3E}">
        <p14:creationId xmlns:p14="http://schemas.microsoft.com/office/powerpoint/2010/main" val="22824188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6C5AF25-0F20-4473-1AAE-BA83912A9B1B}"/>
            </a:ext>
          </a:extLst>
        </p:cNvPr>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8A3C8D50-5C10-CFE8-C2A8-DD8C39B8CF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sz="3600">
                <a:solidFill>
                  <a:srgbClr val="FF6600"/>
                </a:solidFill>
                <a:latin typeface="Montserrat"/>
              </a:defRPr>
            </a:pPr>
            <a:endParaRPr lang="en-US"/>
          </a:p>
        </p:txBody>
      </p:sp>
      <p:sp>
        <p:nvSpPr>
          <p:cNvPr id="15" name="Rectangle 14">
            <a:extLst>
              <a:ext uri="{FF2B5EF4-FFF2-40B4-BE49-F238E27FC236}">
                <a16:creationId xmlns:a16="http://schemas.microsoft.com/office/drawing/2014/main" id="{44407B2F-CA57-5A23-CBFF-9E2F03CF7E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sz="2000">
                <a:solidFill>
                  <a:srgbClr val="323232"/>
                </a:solidFill>
                <a:latin typeface="Lato"/>
              </a:defRPr>
            </a:pPr>
            <a:endParaRPr lang="en-US"/>
          </a:p>
        </p:txBody>
      </p:sp>
      <p:sp>
        <p:nvSpPr>
          <p:cNvPr id="17" name="Rectangle 16">
            <a:extLst>
              <a:ext uri="{FF2B5EF4-FFF2-40B4-BE49-F238E27FC236}">
                <a16:creationId xmlns:a16="http://schemas.microsoft.com/office/drawing/2014/main" id="{CE7508AF-B3E0-B3C1-7FF6-13E9E39687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sz="2000">
                <a:solidFill>
                  <a:srgbClr val="323232"/>
                </a:solidFill>
                <a:latin typeface="Lato"/>
              </a:defRPr>
            </a:pPr>
            <a:endParaRPr lang="en-US"/>
          </a:p>
        </p:txBody>
      </p:sp>
      <p:pic>
        <p:nvPicPr>
          <p:cNvPr id="19" name="Picture 18">
            <a:extLst>
              <a:ext uri="{FF2B5EF4-FFF2-40B4-BE49-F238E27FC236}">
                <a16:creationId xmlns:a16="http://schemas.microsoft.com/office/drawing/2014/main" id="{7A7EA5CE-2925-64CB-CAE3-CFDEEC93BA3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40000"/>
            <a:extLst>
              <a:ext uri="{28A0092B-C50C-407E-A947-70E740481C1C}">
                <a14:useLocalDpi xmlns:a14="http://schemas.microsoft.com/office/drawing/2010/main" val="0"/>
              </a:ext>
            </a:extLst>
          </a:blip>
          <a:stretch>
            <a:fillRect/>
          </a:stretch>
        </p:blipFill>
        <p:spPr>
          <a:xfrm>
            <a:off x="5414" y="0"/>
            <a:ext cx="12181172" cy="6858000"/>
          </a:xfrm>
          <a:prstGeom prst="rect">
            <a:avLst/>
          </a:prstGeom>
        </p:spPr>
      </p:pic>
      <p:sp>
        <p:nvSpPr>
          <p:cNvPr id="21" name="Rectangle 20">
            <a:extLst>
              <a:ext uri="{FF2B5EF4-FFF2-40B4-BE49-F238E27FC236}">
                <a16:creationId xmlns:a16="http://schemas.microsoft.com/office/drawing/2014/main" id="{C301E0B7-FB3D-1FEA-BD45-E93347560F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sz="2000">
                <a:solidFill>
                  <a:srgbClr val="323232"/>
                </a:solidFill>
                <a:latin typeface="Lato"/>
              </a:defRPr>
            </a:pPr>
            <a:endParaRPr lang="en-US"/>
          </a:p>
        </p:txBody>
      </p:sp>
      <p:sp>
        <p:nvSpPr>
          <p:cNvPr id="23" name="Rectangle 22">
            <a:extLst>
              <a:ext uri="{FF2B5EF4-FFF2-40B4-BE49-F238E27FC236}">
                <a16:creationId xmlns:a16="http://schemas.microsoft.com/office/drawing/2014/main" id="{CB5BE9EA-948C-C1D4-68DB-3DD5DF3007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sz="2000">
                <a:solidFill>
                  <a:srgbClr val="323232"/>
                </a:solidFill>
                <a:latin typeface="Lato"/>
              </a:defRPr>
            </a:pPr>
            <a:endParaRPr lang="en-US"/>
          </a:p>
        </p:txBody>
      </p:sp>
      <p:pic>
        <p:nvPicPr>
          <p:cNvPr id="2" name="Image 1">
            <a:extLst>
              <a:ext uri="{FF2B5EF4-FFF2-40B4-BE49-F238E27FC236}">
                <a16:creationId xmlns:a16="http://schemas.microsoft.com/office/drawing/2014/main" id="{380BA28A-77E3-670E-BBD9-FECBB20DD4EC}"/>
              </a:ext>
            </a:extLst>
          </p:cNvPr>
          <p:cNvPicPr>
            <a:picLocks noChangeAspect="1"/>
          </p:cNvPicPr>
          <p:nvPr/>
        </p:nvPicPr>
        <p:blipFill>
          <a:blip r:embed="rId3">
            <a:extLst>
              <a:ext uri="{28A0092B-C50C-407E-A947-70E740481C1C}">
                <a14:useLocalDpi xmlns:a14="http://schemas.microsoft.com/office/drawing/2010/main" val="0"/>
              </a:ext>
            </a:extLst>
          </a:blip>
          <a:srcRect t="28409" b="28409"/>
          <a:stretch/>
        </p:blipFill>
        <p:spPr>
          <a:xfrm>
            <a:off x="20" y="-2"/>
            <a:ext cx="6099870" cy="6930179"/>
          </a:xfrm>
          <a:prstGeom prst="rect">
            <a:avLst/>
          </a:prstGeom>
        </p:spPr>
      </p:pic>
      <p:pic>
        <p:nvPicPr>
          <p:cNvPr id="3" name="Image 2" descr="Une image contenant plein air, ciel, sol, sable&#10;&#10;Description générée automatiquement">
            <a:extLst>
              <a:ext uri="{FF2B5EF4-FFF2-40B4-BE49-F238E27FC236}">
                <a16:creationId xmlns:a16="http://schemas.microsoft.com/office/drawing/2014/main" id="{E7ECF0CB-1F0B-0092-950E-EAEF52FF8358}"/>
              </a:ext>
            </a:extLst>
          </p:cNvPr>
          <p:cNvPicPr>
            <a:picLocks noChangeAspect="1"/>
          </p:cNvPicPr>
          <p:nvPr/>
        </p:nvPicPr>
        <p:blipFill>
          <a:blip r:embed="rId4">
            <a:alphaModFix amt="60000"/>
            <a:extLst>
              <a:ext uri="{28A0092B-C50C-407E-A947-70E740481C1C}">
                <a14:useLocalDpi xmlns:a14="http://schemas.microsoft.com/office/drawing/2010/main" val="0"/>
              </a:ext>
            </a:extLst>
          </a:blip>
          <a:srcRect b="11111"/>
          <a:stretch/>
        </p:blipFill>
        <p:spPr>
          <a:xfrm rot="5400000">
            <a:off x="5718890" y="380998"/>
            <a:ext cx="6858000" cy="6096000"/>
          </a:xfrm>
          <a:prstGeom prst="rect">
            <a:avLst/>
          </a:prstGeom>
        </p:spPr>
      </p:pic>
      <p:sp>
        <p:nvSpPr>
          <p:cNvPr id="4" name="ZoneTexte 3">
            <a:extLst>
              <a:ext uri="{FF2B5EF4-FFF2-40B4-BE49-F238E27FC236}">
                <a16:creationId xmlns:a16="http://schemas.microsoft.com/office/drawing/2014/main" id="{61279256-CADD-61FF-0F6F-E4B40299438E}"/>
              </a:ext>
            </a:extLst>
          </p:cNvPr>
          <p:cNvSpPr txBox="1"/>
          <p:nvPr/>
        </p:nvSpPr>
        <p:spPr>
          <a:xfrm>
            <a:off x="6685937" y="100914"/>
            <a:ext cx="4652012" cy="678596"/>
          </a:xfrm>
          <a:prstGeom prst="rect">
            <a:avLst/>
          </a:prstGeom>
        </p:spPr>
        <p:txBody>
          <a:bodyPr vert="horz" lIns="91440" tIns="45720" rIns="91440" bIns="45720" rtlCol="0" anchor="b">
            <a:normAutofit fontScale="77500" lnSpcReduction="20000"/>
          </a:bodyPr>
          <a:lstStyle/>
          <a:p>
            <a:pPr algn="ctr">
              <a:lnSpc>
                <a:spcPct val="90000"/>
              </a:lnSpc>
              <a:spcBef>
                <a:spcPct val="0"/>
              </a:spcBef>
              <a:spcAft>
                <a:spcPts val="600"/>
              </a:spcAft>
              <a:defRPr sz="2000">
                <a:solidFill>
                  <a:srgbClr val="323232"/>
                </a:solidFill>
                <a:latin typeface="Lato"/>
              </a:defRPr>
            </a:pPr>
            <a:r>
              <a:rPr lang="en-US" sz="4800" kern="1200">
                <a:solidFill>
                  <a:srgbClr val="FFFFFF"/>
                </a:solidFill>
                <a:latin typeface="Lato" panose="020F0502020204030203" pitchFamily="34" charset="0"/>
                <a:ea typeface="Lato" panose="020F0502020204030203" pitchFamily="34" charset="0"/>
                <a:cs typeface="Lato" panose="020F0502020204030203" pitchFamily="34" charset="0"/>
              </a:rPr>
              <a:t>Objectifs du voyage</a:t>
            </a:r>
          </a:p>
        </p:txBody>
      </p:sp>
      <p:graphicFrame>
        <p:nvGraphicFramePr>
          <p:cNvPr id="25" name="ZoneTexte 7">
            <a:extLst>
              <a:ext uri="{FF2B5EF4-FFF2-40B4-BE49-F238E27FC236}">
                <a16:creationId xmlns:a16="http://schemas.microsoft.com/office/drawing/2014/main" id="{0ACF944B-D7B1-F736-C172-68DCF3EA91FC}"/>
              </a:ext>
            </a:extLst>
          </p:cNvPr>
          <p:cNvGraphicFramePr/>
          <p:nvPr>
            <p:extLst>
              <p:ext uri="{D42A27DB-BD31-4B8C-83A1-F6EECF244321}">
                <p14:modId xmlns:p14="http://schemas.microsoft.com/office/powerpoint/2010/main" val="648885015"/>
              </p:ext>
            </p:extLst>
          </p:nvPr>
        </p:nvGraphicFramePr>
        <p:xfrm>
          <a:off x="5534941" y="2152775"/>
          <a:ext cx="6539806" cy="5211097"/>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21900112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4399340-132D-0C64-3B07-879123BE8DE3}"/>
            </a:ext>
          </a:extLst>
        </p:cNvPr>
        <p:cNvGrpSpPr/>
        <p:nvPr/>
      </p:nvGrpSpPr>
      <p:grpSpPr>
        <a:xfrm>
          <a:off x="0" y="0"/>
          <a:ext cx="0" cy="0"/>
          <a:chOff x="0" y="0"/>
          <a:chExt cx="0" cy="0"/>
        </a:xfrm>
      </p:grpSpPr>
      <p:sp useBgFill="1">
        <p:nvSpPr>
          <p:cNvPr id="39" name="Rectangle 38">
            <a:extLst>
              <a:ext uri="{FF2B5EF4-FFF2-40B4-BE49-F238E27FC236}">
                <a16:creationId xmlns:a16="http://schemas.microsoft.com/office/drawing/2014/main" id="{0D7B6173-1D58-48E2-83CF-37350F315F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a:extLst>
              <a:ext uri="{FF2B5EF4-FFF2-40B4-BE49-F238E27FC236}">
                <a16:creationId xmlns:a16="http://schemas.microsoft.com/office/drawing/2014/main" id="{2F36CA75-CFBF-4844-B719-8FE9EBADA9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a:extLst>
              <a:ext uri="{FF2B5EF4-FFF2-40B4-BE49-F238E27FC236}">
                <a16:creationId xmlns:a16="http://schemas.microsoft.com/office/drawing/2014/main" id="{3D4A84B9-E564-4DD0-97F8-DBF1C460C2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35">
            <a:extLst>
              <a:ext uri="{FF2B5EF4-FFF2-40B4-BE49-F238E27FC236}">
                <a16:creationId xmlns:a16="http://schemas.microsoft.com/office/drawing/2014/main" id="{4A599609-F5C2-4A0B-A992-913F814A631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40000"/>
            <a:extLst>
              <a:ext uri="{28A0092B-C50C-407E-A947-70E740481C1C}">
                <a14:useLocalDpi xmlns:a14="http://schemas.microsoft.com/office/drawing/2010/main" val="0"/>
              </a:ext>
            </a:extLst>
          </a:blip>
          <a:stretch>
            <a:fillRect/>
          </a:stretch>
        </p:blipFill>
        <p:spPr>
          <a:xfrm>
            <a:off x="5414" y="0"/>
            <a:ext cx="12181172" cy="6858000"/>
          </a:xfrm>
          <a:prstGeom prst="rect">
            <a:avLst/>
          </a:prstGeom>
        </p:spPr>
      </p:pic>
      <p:sp>
        <p:nvSpPr>
          <p:cNvPr id="38" name="Rectangle 37">
            <a:extLst>
              <a:ext uri="{FF2B5EF4-FFF2-40B4-BE49-F238E27FC236}">
                <a16:creationId xmlns:a16="http://schemas.microsoft.com/office/drawing/2014/main" id="{102382E0-0A09-46AE-B955-B911CAFE7F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7DE75D4A-0965-4973-BE75-DECCAC9A96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Image 2" descr="Une image contenant plein air, ciel, sol, sable&#10;&#10;Description générée automatiquement">
            <a:extLst>
              <a:ext uri="{FF2B5EF4-FFF2-40B4-BE49-F238E27FC236}">
                <a16:creationId xmlns:a16="http://schemas.microsoft.com/office/drawing/2014/main" id="{B98DBE81-C183-A512-4563-A8A77CF0125B}"/>
              </a:ext>
            </a:extLst>
          </p:cNvPr>
          <p:cNvPicPr>
            <a:picLocks noChangeAspect="1"/>
          </p:cNvPicPr>
          <p:nvPr/>
        </p:nvPicPr>
        <p:blipFill>
          <a:blip r:embed="rId3">
            <a:alphaModFix amt="60000"/>
            <a:extLst>
              <a:ext uri="{28A0092B-C50C-407E-A947-70E740481C1C}">
                <a14:useLocalDpi xmlns:a14="http://schemas.microsoft.com/office/drawing/2010/main" val="0"/>
              </a:ext>
            </a:extLst>
          </a:blip>
          <a:srcRect b="11111"/>
          <a:stretch/>
        </p:blipFill>
        <p:spPr>
          <a:xfrm rot="5400000">
            <a:off x="2672414" y="-2661586"/>
            <a:ext cx="6858000" cy="12181172"/>
          </a:xfrm>
          <a:prstGeom prst="rect">
            <a:avLst/>
          </a:prstGeom>
        </p:spPr>
      </p:pic>
      <p:sp>
        <p:nvSpPr>
          <p:cNvPr id="4" name="ZoneTexte 3">
            <a:extLst>
              <a:ext uri="{FF2B5EF4-FFF2-40B4-BE49-F238E27FC236}">
                <a16:creationId xmlns:a16="http://schemas.microsoft.com/office/drawing/2014/main" id="{58535B36-89DE-C356-3E4E-757123A894DB}"/>
              </a:ext>
            </a:extLst>
          </p:cNvPr>
          <p:cNvSpPr txBox="1"/>
          <p:nvPr/>
        </p:nvSpPr>
        <p:spPr>
          <a:xfrm>
            <a:off x="1130709" y="442111"/>
            <a:ext cx="9801854" cy="745051"/>
          </a:xfrm>
          <a:prstGeom prst="rect">
            <a:avLst/>
          </a:prstGeom>
        </p:spPr>
        <p:txBody>
          <a:bodyPr vert="horz" lIns="91440" tIns="45720" rIns="91440" bIns="45720" rtlCol="0" anchor="b">
            <a:normAutofit lnSpcReduction="10000"/>
          </a:bodyPr>
          <a:lstStyle/>
          <a:p>
            <a:pPr algn="ctr">
              <a:lnSpc>
                <a:spcPct val="90000"/>
              </a:lnSpc>
              <a:spcBef>
                <a:spcPct val="0"/>
              </a:spcBef>
              <a:spcAft>
                <a:spcPts val="600"/>
              </a:spcAft>
              <a:defRPr sz="2000">
                <a:solidFill>
                  <a:srgbClr val="323232"/>
                </a:solidFill>
                <a:latin typeface="Lato"/>
              </a:defRPr>
            </a:pPr>
            <a:r>
              <a:rPr lang="en-US" sz="4800" kern="1200">
                <a:solidFill>
                  <a:srgbClr val="FFFFFF"/>
                </a:solidFill>
                <a:latin typeface="+mj-lt"/>
                <a:ea typeface="+mj-ea"/>
                <a:cs typeface="+mj-cs"/>
              </a:rPr>
              <a:t>Méthodologie médicale et partenaires</a:t>
            </a:r>
          </a:p>
        </p:txBody>
      </p:sp>
      <p:graphicFrame>
        <p:nvGraphicFramePr>
          <p:cNvPr id="25" name="ZoneTexte 7">
            <a:extLst>
              <a:ext uri="{FF2B5EF4-FFF2-40B4-BE49-F238E27FC236}">
                <a16:creationId xmlns:a16="http://schemas.microsoft.com/office/drawing/2014/main" id="{12F26344-7F23-2074-8008-185F6E2A48C0}"/>
              </a:ext>
            </a:extLst>
          </p:cNvPr>
          <p:cNvGraphicFramePr/>
          <p:nvPr>
            <p:extLst>
              <p:ext uri="{D42A27DB-BD31-4B8C-83A1-F6EECF244321}">
                <p14:modId xmlns:p14="http://schemas.microsoft.com/office/powerpoint/2010/main" val="733318070"/>
              </p:ext>
            </p:extLst>
          </p:nvPr>
        </p:nvGraphicFramePr>
        <p:xfrm>
          <a:off x="67302" y="1347020"/>
          <a:ext cx="12054348" cy="280218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graphicFrame>
        <p:nvGraphicFramePr>
          <p:cNvPr id="5" name="ZoneTexte 7">
            <a:extLst>
              <a:ext uri="{FF2B5EF4-FFF2-40B4-BE49-F238E27FC236}">
                <a16:creationId xmlns:a16="http://schemas.microsoft.com/office/drawing/2014/main" id="{583B2787-F6B2-ADD4-014C-1801AA8C8105}"/>
              </a:ext>
            </a:extLst>
          </p:cNvPr>
          <p:cNvGraphicFramePr/>
          <p:nvPr>
            <p:extLst>
              <p:ext uri="{D42A27DB-BD31-4B8C-83A1-F6EECF244321}">
                <p14:modId xmlns:p14="http://schemas.microsoft.com/office/powerpoint/2010/main" val="201980221"/>
              </p:ext>
            </p:extLst>
          </p:nvPr>
        </p:nvGraphicFramePr>
        <p:xfrm>
          <a:off x="850988" y="3110841"/>
          <a:ext cx="10500852" cy="3401037"/>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spTree>
    <p:extLst>
      <p:ext uri="{BB962C8B-B14F-4D97-AF65-F5344CB8AC3E}">
        <p14:creationId xmlns:p14="http://schemas.microsoft.com/office/powerpoint/2010/main" val="6581261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7">
            <a:extLst>
              <a:ext uri="{FF2B5EF4-FFF2-40B4-BE49-F238E27FC236}">
                <a16:creationId xmlns:a16="http://schemas.microsoft.com/office/drawing/2014/main" id="{E15C90ED-8197-CDBE-991D-FEAD0C776E6E}"/>
              </a:ext>
            </a:extLst>
          </p:cNvPr>
          <p:cNvSpPr>
            <a:spLocks noChangeArrowheads="1"/>
          </p:cNvSpPr>
          <p:nvPr/>
        </p:nvSpPr>
        <p:spPr bwMode="auto">
          <a:xfrm>
            <a:off x="4853319" y="292935"/>
            <a:ext cx="2485364" cy="47038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101568"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sz="2000">
                <a:solidFill>
                  <a:srgbClr val="323232"/>
                </a:solidFill>
                <a:latin typeface="Lato"/>
              </a:defRPr>
            </a:pPr>
            <a:r>
              <a:rPr kumimoji="0" lang="fr-FR" altLang="fr-FR" sz="1400" b="1" i="0" u="none" strike="noStrike" cap="none" normalizeH="0" baseline="0">
                <a:ln>
                  <a:noFill/>
                </a:ln>
                <a:solidFill>
                  <a:schemeClr val="tx1"/>
                </a:solidFill>
                <a:effectLst/>
                <a:latin typeface="Aptos" panose="020B0004020202020204" pitchFamily="34" charset="0"/>
                <a:ea typeface="Aptos" panose="020B0004020202020204" pitchFamily="34" charset="0"/>
                <a:cs typeface="Times New Roman" panose="02020603050405020304" pitchFamily="18" charset="0"/>
              </a:rPr>
              <a:t> ITINÉRAIRE DU VOYAGE</a:t>
            </a:r>
          </a:p>
          <a:p>
            <a:pPr marL="0" marR="0" lvl="0" indent="0" algn="ctr" defTabSz="914400" rtl="0" eaLnBrk="0" fontAlgn="base" latinLnBrk="0" hangingPunct="0">
              <a:lnSpc>
                <a:spcPct val="100000"/>
              </a:lnSpc>
              <a:spcBef>
                <a:spcPct val="0"/>
              </a:spcBef>
              <a:spcAft>
                <a:spcPct val="0"/>
              </a:spcAft>
              <a:buClrTx/>
              <a:buSzTx/>
              <a:buFontTx/>
              <a:buNone/>
              <a:tabLst/>
              <a:defRPr sz="2000">
                <a:solidFill>
                  <a:srgbClr val="323232"/>
                </a:solidFill>
                <a:latin typeface="Lato"/>
              </a:defRPr>
            </a:pPr>
            <a:endParaRPr kumimoji="0" lang="fr-FR" altLang="fr-FR" sz="1400" b="0" i="0" u="none" strike="noStrike" cap="none" normalizeH="0" baseline="0">
              <a:ln>
                <a:noFill/>
              </a:ln>
              <a:solidFill>
                <a:schemeClr val="tx1"/>
              </a:solidFill>
              <a:effectLst/>
            </a:endParaRPr>
          </a:p>
          <a:p>
            <a:pPr marL="0" marR="0" lvl="0" indent="0" algn="ctr" defTabSz="914400" rtl="0" eaLnBrk="0" fontAlgn="base" latinLnBrk="0" hangingPunct="0">
              <a:lnSpc>
                <a:spcPct val="100000"/>
              </a:lnSpc>
              <a:spcBef>
                <a:spcPct val="0"/>
              </a:spcBef>
              <a:spcAft>
                <a:spcPct val="0"/>
              </a:spcAft>
              <a:buClrTx/>
              <a:buSzTx/>
              <a:buFontTx/>
              <a:buNone/>
              <a:tabLst/>
              <a:defRPr sz="2000">
                <a:solidFill>
                  <a:srgbClr val="323232"/>
                </a:solidFill>
                <a:latin typeface="Lato"/>
              </a:defRPr>
            </a:pPr>
            <a:r>
              <a:rPr kumimoji="0" lang="fr-FR" altLang="fr-FR" sz="1400" b="1" i="0" u="none" strike="noStrike" cap="none" normalizeH="0" baseline="0">
                <a:ln>
                  <a:noFill/>
                </a:ln>
                <a:solidFill>
                  <a:schemeClr val="tx1"/>
                </a:solidFill>
                <a:effectLst/>
                <a:latin typeface="Aptos" panose="020B0004020202020204" pitchFamily="34" charset="0"/>
                <a:ea typeface="Aptos" panose="020B0004020202020204" pitchFamily="34" charset="0"/>
                <a:cs typeface="Times New Roman" panose="02020603050405020304" pitchFamily="18" charset="0"/>
              </a:rPr>
              <a:t>Parcours prévisionnel ALLER/RETOUR</a:t>
            </a:r>
          </a:p>
          <a:p>
            <a:pPr marL="0" marR="0" lvl="0" indent="0" algn="ctr" defTabSz="914400" rtl="0" eaLnBrk="0" fontAlgn="base" latinLnBrk="0" hangingPunct="0">
              <a:lnSpc>
                <a:spcPct val="100000"/>
              </a:lnSpc>
              <a:spcBef>
                <a:spcPct val="0"/>
              </a:spcBef>
              <a:spcAft>
                <a:spcPct val="0"/>
              </a:spcAft>
              <a:buClrTx/>
              <a:buSzTx/>
              <a:buFontTx/>
              <a:buNone/>
              <a:tabLst/>
              <a:defRPr sz="2000">
                <a:solidFill>
                  <a:srgbClr val="323232"/>
                </a:solidFill>
                <a:latin typeface="Lato"/>
              </a:defRPr>
            </a:pPr>
            <a:r>
              <a:rPr lang="fr-FR" altLang="fr-FR" sz="1400" b="1">
                <a:latin typeface="Aptos" panose="020B0004020202020204" pitchFamily="34" charset="0"/>
                <a:cs typeface="Times New Roman" panose="02020603050405020304" pitchFamily="18" charset="0"/>
              </a:rPr>
              <a:t>Retour se fera via cote atlantique Marocaine </a:t>
            </a:r>
            <a:endParaRPr kumimoji="0" lang="fr-FR" altLang="fr-FR" sz="1400" b="0" i="0" u="none" strike="noStrike" cap="none" normalizeH="0" baseline="0">
              <a:ln>
                <a:noFill/>
              </a:ln>
              <a:solidFill>
                <a:schemeClr val="tx1"/>
              </a:solidFill>
              <a:effectLst/>
            </a:endParaRPr>
          </a:p>
          <a:p>
            <a:pPr marL="0" marR="0" lvl="0" indent="0" algn="ctr" defTabSz="914400" rtl="0" eaLnBrk="0" fontAlgn="base" latinLnBrk="0" hangingPunct="0">
              <a:lnSpc>
                <a:spcPct val="100000"/>
              </a:lnSpc>
              <a:spcBef>
                <a:spcPct val="0"/>
              </a:spcBef>
              <a:spcAft>
                <a:spcPct val="0"/>
              </a:spcAft>
              <a:buClrTx/>
              <a:buSzTx/>
              <a:buFontTx/>
              <a:buChar char="•"/>
              <a:tabLst/>
              <a:defRPr sz="2000">
                <a:solidFill>
                  <a:srgbClr val="323232"/>
                </a:solidFill>
                <a:latin typeface="Lato"/>
              </a:defRPr>
            </a:pPr>
            <a:r>
              <a:rPr kumimoji="0" lang="fr-FR" altLang="fr-FR" sz="1400" b="1" i="0" u="none" strike="noStrike" cap="none" normalizeH="0" baseline="0">
                <a:ln>
                  <a:noFill/>
                </a:ln>
                <a:solidFill>
                  <a:schemeClr val="tx1"/>
                </a:solidFill>
                <a:effectLst/>
                <a:latin typeface="Aptos" panose="020B0004020202020204" pitchFamily="34" charset="0"/>
                <a:ea typeface="Aptos" panose="020B0004020202020204" pitchFamily="34" charset="0"/>
                <a:cs typeface="Times New Roman" panose="02020603050405020304" pitchFamily="18" charset="0"/>
              </a:rPr>
              <a:t>Départ :</a:t>
            </a:r>
            <a:r>
              <a:rPr kumimoji="0" lang="fr-FR" altLang="fr-FR" sz="1400" i="0" u="none" strike="noStrike" cap="none" normalizeH="0" baseline="0">
                <a:ln>
                  <a:noFill/>
                </a:ln>
                <a:solidFill>
                  <a:schemeClr val="tx1"/>
                </a:solidFill>
                <a:effectLst/>
                <a:latin typeface="Aptos" panose="020B0004020202020204" pitchFamily="34" charset="0"/>
                <a:ea typeface="Aptos" panose="020B0004020202020204" pitchFamily="34" charset="0"/>
                <a:cs typeface="Times New Roman" panose="02020603050405020304" pitchFamily="18" charset="0"/>
              </a:rPr>
              <a:t>Sa</a:t>
            </a:r>
            <a:r>
              <a:rPr kumimoji="0" lang="fr-FR" altLang="fr-FR" sz="1400" b="0" i="0" u="none" strike="noStrike" cap="none" normalizeH="0" baseline="0">
                <a:ln>
                  <a:noFill/>
                </a:ln>
                <a:solidFill>
                  <a:schemeClr val="tx1"/>
                </a:solidFill>
                <a:effectLst/>
                <a:latin typeface="Aptos" panose="020B0004020202020204" pitchFamily="34" charset="0"/>
                <a:ea typeface="Aptos" panose="020B0004020202020204" pitchFamily="34" charset="0"/>
                <a:cs typeface="Times New Roman" panose="02020603050405020304" pitchFamily="18" charset="0"/>
              </a:rPr>
              <a:t>int Marcel sur Aude(France)</a:t>
            </a:r>
          </a:p>
          <a:p>
            <a:pPr marL="0" marR="0" lvl="0" indent="0" algn="ctr" defTabSz="914400" rtl="0" eaLnBrk="0" fontAlgn="base" latinLnBrk="0" hangingPunct="0">
              <a:lnSpc>
                <a:spcPct val="100000"/>
              </a:lnSpc>
              <a:spcBef>
                <a:spcPct val="0"/>
              </a:spcBef>
              <a:spcAft>
                <a:spcPct val="0"/>
              </a:spcAft>
              <a:buClrTx/>
              <a:buSzTx/>
              <a:buFontTx/>
              <a:buChar char="•"/>
              <a:tabLst/>
              <a:defRPr sz="2000">
                <a:solidFill>
                  <a:srgbClr val="323232"/>
                </a:solidFill>
                <a:latin typeface="Lato"/>
              </a:defRPr>
            </a:pPr>
            <a:r>
              <a:rPr kumimoji="0" lang="fr-FR" altLang="fr-FR" sz="1400" b="1" i="0" u="none" strike="noStrike" cap="none" normalizeH="0" baseline="0">
                <a:ln>
                  <a:noFill/>
                </a:ln>
                <a:solidFill>
                  <a:schemeClr val="tx1"/>
                </a:solidFill>
                <a:effectLst/>
                <a:latin typeface="Aptos" panose="020B0004020202020204" pitchFamily="34" charset="0"/>
                <a:ea typeface="Aptos" panose="020B0004020202020204" pitchFamily="34" charset="0"/>
                <a:cs typeface="Times New Roman" panose="02020603050405020304" pitchFamily="18" charset="0"/>
              </a:rPr>
              <a:t>France – bateau Almeria</a:t>
            </a:r>
            <a:r>
              <a:rPr lang="fr-FR" altLang="fr-FR" sz="1400" b="1">
                <a:latin typeface="Aptos" panose="020B0004020202020204" pitchFamily="34" charset="0"/>
                <a:ea typeface="Aptos" panose="020B0004020202020204" pitchFamily="34" charset="0"/>
                <a:cs typeface="Times New Roman" panose="02020603050405020304" pitchFamily="18" charset="0"/>
              </a:rPr>
              <a:t>/Nador</a:t>
            </a:r>
            <a:endParaRPr kumimoji="0" lang="fr-FR" altLang="fr-FR" sz="1400" b="1" i="0" u="none" strike="noStrike" cap="none" normalizeH="0" baseline="0">
              <a:ln>
                <a:noFill/>
              </a:ln>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Char char="•"/>
              <a:tabLst/>
              <a:defRPr sz="2000">
                <a:solidFill>
                  <a:srgbClr val="323232"/>
                </a:solidFill>
                <a:latin typeface="Lato"/>
              </a:defRPr>
            </a:pPr>
            <a:r>
              <a:rPr kumimoji="0" lang="fr-FR" altLang="fr-FR" sz="1400" b="1" i="0" u="none" strike="noStrike" cap="none" normalizeH="0" baseline="0">
                <a:ln>
                  <a:noFill/>
                </a:ln>
                <a:solidFill>
                  <a:schemeClr val="tx1"/>
                </a:solidFill>
                <a:effectLst/>
                <a:latin typeface="Aptos" panose="020B0004020202020204" pitchFamily="34" charset="0"/>
                <a:ea typeface="Aptos" panose="020B0004020202020204" pitchFamily="34" charset="0"/>
                <a:cs typeface="Times New Roman" panose="02020603050405020304" pitchFamily="18" charset="0"/>
              </a:rPr>
              <a:t>Maroc - Mauritanie - Sénégal</a:t>
            </a:r>
            <a:endParaRPr kumimoji="0" lang="fr-FR" altLang="fr-FR" sz="1400" b="0" i="0" u="none" strike="noStrike" cap="none" normalizeH="0" baseline="0">
              <a:ln>
                <a:noFill/>
              </a:ln>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Char char="•"/>
              <a:tabLst/>
              <a:defRPr sz="2000">
                <a:solidFill>
                  <a:srgbClr val="323232"/>
                </a:solidFill>
                <a:latin typeface="Lato"/>
              </a:defRPr>
            </a:pPr>
            <a:r>
              <a:rPr kumimoji="0" lang="fr-FR" altLang="fr-FR" sz="1400" b="1" i="0" u="none" strike="noStrike" cap="none" normalizeH="0" baseline="0">
                <a:ln>
                  <a:noFill/>
                </a:ln>
                <a:solidFill>
                  <a:schemeClr val="tx1"/>
                </a:solidFill>
                <a:effectLst/>
                <a:latin typeface="Aptos" panose="020B0004020202020204" pitchFamily="34" charset="0"/>
                <a:ea typeface="Aptos" panose="020B0004020202020204" pitchFamily="34" charset="0"/>
                <a:cs typeface="Times New Roman" panose="02020603050405020304" pitchFamily="18" charset="0"/>
              </a:rPr>
              <a:t>Arrivée :</a:t>
            </a:r>
            <a:r>
              <a:rPr kumimoji="0" lang="fr-FR" altLang="fr-FR" sz="1400" b="0" i="0" u="none" strike="noStrike" cap="none" normalizeH="0" baseline="0">
                <a:ln>
                  <a:noFill/>
                </a:ln>
                <a:solidFill>
                  <a:schemeClr val="tx1"/>
                </a:solidFill>
                <a:effectLst/>
                <a:latin typeface="Aptos" panose="020B0004020202020204" pitchFamily="34" charset="0"/>
                <a:ea typeface="Aptos" panose="020B0004020202020204" pitchFamily="34" charset="0"/>
                <a:cs typeface="Times New Roman" panose="02020603050405020304" pitchFamily="18" charset="0"/>
              </a:rPr>
              <a:t> Dakar (Sénégal)</a:t>
            </a:r>
            <a:endParaRPr kumimoji="0" lang="fr-FR" altLang="fr-FR" sz="1400" b="0" i="0" u="none" strike="noStrike" cap="none" normalizeH="0" baseline="0">
              <a:ln>
                <a:noFill/>
              </a:ln>
              <a:solidFill>
                <a:schemeClr val="tx1"/>
              </a:solidFill>
              <a:effectLst/>
            </a:endParaRPr>
          </a:p>
          <a:p>
            <a:pPr marL="0" marR="0" lvl="0" indent="0" algn="ctr" defTabSz="914400" rtl="0" eaLnBrk="0" fontAlgn="base" latinLnBrk="0" hangingPunct="0">
              <a:lnSpc>
                <a:spcPct val="100000"/>
              </a:lnSpc>
              <a:spcBef>
                <a:spcPct val="0"/>
              </a:spcBef>
              <a:spcAft>
                <a:spcPct val="0"/>
              </a:spcAft>
              <a:buClrTx/>
              <a:buSzTx/>
              <a:buFontTx/>
              <a:buNone/>
              <a:tabLst/>
              <a:defRPr sz="2000">
                <a:solidFill>
                  <a:srgbClr val="323232"/>
                </a:solidFill>
                <a:latin typeface="Lato"/>
              </a:defRPr>
            </a:pPr>
            <a:r>
              <a:rPr kumimoji="0" lang="fr-FR" altLang="fr-FR" sz="1400" b="1" i="0" u="none" strike="noStrike" cap="none" normalizeH="0" baseline="0">
                <a:ln>
                  <a:noFill/>
                </a:ln>
                <a:solidFill>
                  <a:schemeClr val="tx1"/>
                </a:solidFill>
                <a:effectLst/>
                <a:latin typeface="Aptos" panose="020B0004020202020204" pitchFamily="34" charset="0"/>
                <a:ea typeface="Aptos" panose="020B0004020202020204" pitchFamily="34" charset="0"/>
                <a:cs typeface="Times New Roman" panose="02020603050405020304" pitchFamily="18" charset="0"/>
              </a:rPr>
              <a:t>Durée : Environ 40 jours A/R (10.000 km)</a:t>
            </a:r>
          </a:p>
          <a:p>
            <a:pPr marL="0" marR="0" lvl="0" indent="0" algn="ctr" defTabSz="914400" rtl="0" eaLnBrk="0" fontAlgn="base" latinLnBrk="0" hangingPunct="0">
              <a:lnSpc>
                <a:spcPct val="100000"/>
              </a:lnSpc>
              <a:spcBef>
                <a:spcPct val="0"/>
              </a:spcBef>
              <a:spcAft>
                <a:spcPct val="0"/>
              </a:spcAft>
              <a:buClrTx/>
              <a:buSzTx/>
              <a:buFontTx/>
              <a:buNone/>
              <a:tabLst/>
              <a:defRPr sz="2000">
                <a:solidFill>
                  <a:srgbClr val="323232"/>
                </a:solidFill>
                <a:latin typeface="Lato"/>
              </a:defRPr>
            </a:pPr>
            <a:endParaRPr kumimoji="0" lang="fr-FR" altLang="fr-FR" sz="1400" b="0" i="0" u="none" strike="noStrike" cap="none" normalizeH="0" baseline="0">
              <a:ln>
                <a:noFill/>
              </a:ln>
              <a:solidFill>
                <a:schemeClr val="tx1"/>
              </a:solidFill>
              <a:effectLst/>
            </a:endParaRPr>
          </a:p>
          <a:p>
            <a:pPr marL="0" marR="0" lvl="0" indent="0" algn="ctr" defTabSz="914400" rtl="0" eaLnBrk="0" fontAlgn="base" latinLnBrk="0" hangingPunct="0">
              <a:lnSpc>
                <a:spcPct val="100000"/>
              </a:lnSpc>
              <a:spcBef>
                <a:spcPct val="0"/>
              </a:spcBef>
              <a:spcAft>
                <a:spcPct val="0"/>
              </a:spcAft>
              <a:buClrTx/>
              <a:buSzTx/>
              <a:buFontTx/>
              <a:buNone/>
              <a:tabLst/>
              <a:defRPr sz="2000">
                <a:solidFill>
                  <a:srgbClr val="323232"/>
                </a:solidFill>
                <a:latin typeface="Lato"/>
              </a:defRPr>
            </a:pPr>
            <a:r>
              <a:rPr kumimoji="0" lang="fr-FR" altLang="fr-FR" sz="1800" b="0" i="0" u="none" strike="noStrike" cap="none" normalizeH="0" baseline="0">
                <a:ln>
                  <a:noFill/>
                </a:ln>
                <a:solidFill>
                  <a:schemeClr val="tx1"/>
                </a:solidFill>
                <a:effectLst/>
                <a:latin typeface="Arial" panose="020B0604020202020204" pitchFamily="34" charset="0"/>
              </a:rPr>
              <a:t>Voyage prévu avant fin mai 2025 ou à partir de décembre 2025</a:t>
            </a:r>
          </a:p>
        </p:txBody>
      </p:sp>
      <p:pic>
        <p:nvPicPr>
          <p:cNvPr id="7" name="Image 6">
            <a:extLst>
              <a:ext uri="{FF2B5EF4-FFF2-40B4-BE49-F238E27FC236}">
                <a16:creationId xmlns:a16="http://schemas.microsoft.com/office/drawing/2014/main" id="{3992063B-4DA3-56D5-461C-6F65D04035FC}"/>
              </a:ext>
            </a:extLst>
          </p:cNvPr>
          <p:cNvPicPr>
            <a:picLocks noChangeAspect="1"/>
          </p:cNvPicPr>
          <p:nvPr/>
        </p:nvPicPr>
        <p:blipFill>
          <a:blip r:embed="rId3"/>
          <a:stretch>
            <a:fillRect/>
          </a:stretch>
        </p:blipFill>
        <p:spPr>
          <a:xfrm>
            <a:off x="267388" y="287389"/>
            <a:ext cx="4398879" cy="6349081"/>
          </a:xfrm>
          <a:prstGeom prst="rect">
            <a:avLst/>
          </a:prstGeom>
        </p:spPr>
      </p:pic>
      <p:pic>
        <p:nvPicPr>
          <p:cNvPr id="9" name="Image 8">
            <a:extLst>
              <a:ext uri="{FF2B5EF4-FFF2-40B4-BE49-F238E27FC236}">
                <a16:creationId xmlns:a16="http://schemas.microsoft.com/office/drawing/2014/main" id="{FDDB6BAF-C352-2F47-7757-4AB310B4FA89}"/>
              </a:ext>
            </a:extLst>
          </p:cNvPr>
          <p:cNvPicPr>
            <a:picLocks noChangeAspect="1"/>
          </p:cNvPicPr>
          <p:nvPr/>
        </p:nvPicPr>
        <p:blipFill>
          <a:blip r:embed="rId4"/>
          <a:stretch>
            <a:fillRect/>
          </a:stretch>
        </p:blipFill>
        <p:spPr>
          <a:xfrm>
            <a:off x="7525735" y="340092"/>
            <a:ext cx="4398879" cy="6349081"/>
          </a:xfrm>
          <a:prstGeom prst="rect">
            <a:avLst/>
          </a:prstGeom>
        </p:spPr>
      </p:pic>
      <p:sp>
        <p:nvSpPr>
          <p:cNvPr id="10" name="ZoneTexte 9">
            <a:extLst>
              <a:ext uri="{FF2B5EF4-FFF2-40B4-BE49-F238E27FC236}">
                <a16:creationId xmlns:a16="http://schemas.microsoft.com/office/drawing/2014/main" id="{BC46B94E-6915-4BC2-402D-D91BFF12D253}"/>
              </a:ext>
            </a:extLst>
          </p:cNvPr>
          <p:cNvSpPr txBox="1"/>
          <p:nvPr/>
        </p:nvSpPr>
        <p:spPr>
          <a:xfrm>
            <a:off x="596766" y="548640"/>
            <a:ext cx="1376413" cy="375385"/>
          </a:xfrm>
          <a:prstGeom prst="rect">
            <a:avLst/>
          </a:prstGeom>
          <a:noFill/>
        </p:spPr>
        <p:txBody>
          <a:bodyPr wrap="square" rtlCol="0">
            <a:spAutoFit/>
          </a:bodyPr>
          <a:lstStyle/>
          <a:p>
            <a:pPr algn="ctr"/>
            <a:r>
              <a:rPr lang="fr-FR">
                <a:solidFill>
                  <a:schemeClr val="bg1"/>
                </a:solidFill>
              </a:rPr>
              <a:t>ALLER</a:t>
            </a:r>
          </a:p>
        </p:txBody>
      </p:sp>
      <p:sp>
        <p:nvSpPr>
          <p:cNvPr id="12" name="ZoneTexte 11">
            <a:extLst>
              <a:ext uri="{FF2B5EF4-FFF2-40B4-BE49-F238E27FC236}">
                <a16:creationId xmlns:a16="http://schemas.microsoft.com/office/drawing/2014/main" id="{19EF899A-59FE-7897-CAC2-E98DA03DE4BA}"/>
              </a:ext>
            </a:extLst>
          </p:cNvPr>
          <p:cNvSpPr txBox="1"/>
          <p:nvPr/>
        </p:nvSpPr>
        <p:spPr>
          <a:xfrm>
            <a:off x="7496476" y="340092"/>
            <a:ext cx="1376413" cy="375385"/>
          </a:xfrm>
          <a:prstGeom prst="rect">
            <a:avLst/>
          </a:prstGeom>
          <a:noFill/>
        </p:spPr>
        <p:txBody>
          <a:bodyPr wrap="square" rtlCol="0">
            <a:spAutoFit/>
          </a:bodyPr>
          <a:lstStyle/>
          <a:p>
            <a:pPr algn="ctr"/>
            <a:r>
              <a:rPr lang="fr-FR">
                <a:solidFill>
                  <a:schemeClr val="bg1"/>
                </a:solidFill>
              </a:rPr>
              <a:t>RETOUR</a:t>
            </a:r>
          </a:p>
        </p:txBody>
      </p:sp>
    </p:spTree>
    <p:extLst>
      <p:ext uri="{BB962C8B-B14F-4D97-AF65-F5344CB8AC3E}">
        <p14:creationId xmlns:p14="http://schemas.microsoft.com/office/powerpoint/2010/main" val="36364165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8B089790-F4B6-46A7-BB28-7B74A9A9EFD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sz="3600">
                <a:solidFill>
                  <a:srgbClr val="FF6600"/>
                </a:solidFill>
                <a:latin typeface="Montserrat"/>
              </a:defRPr>
            </a:pPr>
            <a:endParaRPr lang="en-US"/>
          </a:p>
        </p:txBody>
      </p:sp>
      <p:pic>
        <p:nvPicPr>
          <p:cNvPr id="2" name="Image 1" descr="Dunes au coucher du soleil">
            <a:extLst>
              <a:ext uri="{FF2B5EF4-FFF2-40B4-BE49-F238E27FC236}">
                <a16:creationId xmlns:a16="http://schemas.microsoft.com/office/drawing/2014/main" id="{78716688-4BE4-A3D0-B7EB-E6718543893D}"/>
              </a:ext>
            </a:extLst>
          </p:cNvPr>
          <p:cNvPicPr>
            <a:picLocks noChangeAspect="1"/>
          </p:cNvPicPr>
          <p:nvPr/>
        </p:nvPicPr>
        <p:blipFill>
          <a:blip r:embed="rId2">
            <a:extLst>
              <a:ext uri="{28A0092B-C50C-407E-A947-70E740481C1C}">
                <a14:useLocalDpi xmlns:a14="http://schemas.microsoft.com/office/drawing/2010/main" val="0"/>
              </a:ext>
            </a:extLst>
          </a:blip>
          <a:srcRect t="5758" b="5758"/>
          <a:stretch/>
        </p:blipFill>
        <p:spPr>
          <a:xfrm>
            <a:off x="35520" y="-38632"/>
            <a:ext cx="12192000" cy="6896631"/>
          </a:xfrm>
          <a:prstGeom prst="rect">
            <a:avLst/>
          </a:prstGeom>
        </p:spPr>
      </p:pic>
      <p:grpSp>
        <p:nvGrpSpPr>
          <p:cNvPr id="9" name="Group 8">
            <a:extLst>
              <a:ext uri="{FF2B5EF4-FFF2-40B4-BE49-F238E27FC236}">
                <a16:creationId xmlns:a16="http://schemas.microsoft.com/office/drawing/2014/main" id="{9DE3F54D-33BC-4382-A2AB-5E002F0F116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05" y="5029199"/>
            <a:ext cx="12228128" cy="1828800"/>
            <a:chOff x="-305" y="2987478"/>
            <a:chExt cx="12188952" cy="1828800"/>
          </a:xfrm>
        </p:grpSpPr>
        <p:sp>
          <p:nvSpPr>
            <p:cNvPr id="10" name="Freeform: Shape 9">
              <a:extLst>
                <a:ext uri="{FF2B5EF4-FFF2-40B4-BE49-F238E27FC236}">
                  <a16:creationId xmlns:a16="http://schemas.microsoft.com/office/drawing/2014/main" id="{6798451A-4EC8-4869-8DFB-BCE4E00BE55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2987478"/>
              <a:ext cx="12188952" cy="1099712"/>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60ECD12F-47FF-48FE-A827-069775A8AD1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99381"/>
              <a:ext cx="12188952" cy="902694"/>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endParaRPr lang="en-US"/>
            </a:p>
          </p:txBody>
        </p:sp>
        <p:sp>
          <p:nvSpPr>
            <p:cNvPr id="12" name="Freeform: Shape 11">
              <a:extLst>
                <a:ext uri="{FF2B5EF4-FFF2-40B4-BE49-F238E27FC236}">
                  <a16:creationId xmlns:a16="http://schemas.microsoft.com/office/drawing/2014/main" id="{48928757-970C-4B99-9F9C-0C07E4A9451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01488"/>
              <a:ext cx="12188952" cy="641669"/>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useBgFill="1">
          <p:nvSpPr>
            <p:cNvPr id="13" name="Freeform: Shape 12">
              <a:extLst>
                <a:ext uri="{FF2B5EF4-FFF2-40B4-BE49-F238E27FC236}">
                  <a16:creationId xmlns:a16="http://schemas.microsoft.com/office/drawing/2014/main" id="{1213505B-6136-49EC-951C-1FDA2A6C5BD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14750"/>
              <a:ext cx="12188952" cy="1201528"/>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endParaRPr lang="en-US"/>
            </a:p>
          </p:txBody>
        </p:sp>
      </p:grpSp>
      <p:graphicFrame>
        <p:nvGraphicFramePr>
          <p:cNvPr id="14" name="Tableau 13">
            <a:extLst>
              <a:ext uri="{FF2B5EF4-FFF2-40B4-BE49-F238E27FC236}">
                <a16:creationId xmlns:a16="http://schemas.microsoft.com/office/drawing/2014/main" id="{37259080-67C6-BDFF-A154-F65249A5C51A}"/>
              </a:ext>
            </a:extLst>
          </p:cNvPr>
          <p:cNvGraphicFramePr>
            <a:graphicFrameLocks noGrp="1"/>
          </p:cNvGraphicFramePr>
          <p:nvPr>
            <p:extLst>
              <p:ext uri="{D42A27DB-BD31-4B8C-83A1-F6EECF244321}">
                <p14:modId xmlns:p14="http://schemas.microsoft.com/office/powerpoint/2010/main" val="2293555586"/>
              </p:ext>
            </p:extLst>
          </p:nvPr>
        </p:nvGraphicFramePr>
        <p:xfrm>
          <a:off x="125128" y="27468"/>
          <a:ext cx="8585204" cy="6612300"/>
        </p:xfrm>
        <a:graphic>
          <a:graphicData uri="http://schemas.openxmlformats.org/drawingml/2006/table">
            <a:tbl>
              <a:tblPr firstRow="1" bandRow="1">
                <a:tableStyleId>{5C22544A-7EE6-4342-B048-85BDC9FD1C3A}</a:tableStyleId>
              </a:tblPr>
              <a:tblGrid>
                <a:gridCol w="3077688">
                  <a:extLst>
                    <a:ext uri="{9D8B030D-6E8A-4147-A177-3AD203B41FA5}">
                      <a16:colId xmlns:a16="http://schemas.microsoft.com/office/drawing/2014/main" val="2603852406"/>
                    </a:ext>
                  </a:extLst>
                </a:gridCol>
                <a:gridCol w="1000589">
                  <a:extLst>
                    <a:ext uri="{9D8B030D-6E8A-4147-A177-3AD203B41FA5}">
                      <a16:colId xmlns:a16="http://schemas.microsoft.com/office/drawing/2014/main" val="2623142085"/>
                    </a:ext>
                  </a:extLst>
                </a:gridCol>
                <a:gridCol w="3351793">
                  <a:extLst>
                    <a:ext uri="{9D8B030D-6E8A-4147-A177-3AD203B41FA5}">
                      <a16:colId xmlns:a16="http://schemas.microsoft.com/office/drawing/2014/main" val="639225791"/>
                    </a:ext>
                  </a:extLst>
                </a:gridCol>
                <a:gridCol w="1155134">
                  <a:extLst>
                    <a:ext uri="{9D8B030D-6E8A-4147-A177-3AD203B41FA5}">
                      <a16:colId xmlns:a16="http://schemas.microsoft.com/office/drawing/2014/main" val="3631436052"/>
                    </a:ext>
                  </a:extLst>
                </a:gridCol>
              </a:tblGrid>
              <a:tr h="336503">
                <a:tc>
                  <a:txBody>
                    <a:bodyPr/>
                    <a:lstStyle/>
                    <a:p>
                      <a:r>
                        <a:rPr lang="fr-FR" sz="1200"/>
                        <a:t>MATERIEL</a:t>
                      </a:r>
                    </a:p>
                  </a:txBody>
                  <a:tcPr marL="0" marR="0" marT="0" marB="0"/>
                </a:tc>
                <a:tc>
                  <a:txBody>
                    <a:bodyPr/>
                    <a:lstStyle/>
                    <a:p>
                      <a:pPr algn="ctr"/>
                      <a:r>
                        <a:rPr lang="fr-FR" sz="1200"/>
                        <a:t>EVALUATION</a:t>
                      </a:r>
                    </a:p>
                  </a:txBody>
                  <a:tcPr marL="0" marR="0" marT="0" marB="0"/>
                </a:tc>
                <a:tc>
                  <a:txBody>
                    <a:bodyPr/>
                    <a:lstStyle/>
                    <a:p>
                      <a:pPr algn="ctr"/>
                      <a:r>
                        <a:rPr lang="fr-FR" sz="1200"/>
                        <a:t>COMMENTAIRES</a:t>
                      </a:r>
                    </a:p>
                  </a:txBody>
                  <a:tcPr marL="0" marR="0" marT="0" marB="0"/>
                </a:tc>
                <a:tc>
                  <a:txBody>
                    <a:bodyPr/>
                    <a:lstStyle/>
                    <a:p>
                      <a:pPr algn="ctr"/>
                      <a:r>
                        <a:rPr lang="fr-FR" sz="1200"/>
                        <a:t>DEMANDE DONS</a:t>
                      </a:r>
                    </a:p>
                  </a:txBody>
                  <a:tcPr marL="0" marR="0" marT="0" marB="0"/>
                </a:tc>
                <a:extLst>
                  <a:ext uri="{0D108BD9-81ED-4DB2-BD59-A6C34878D82A}">
                    <a16:rowId xmlns:a16="http://schemas.microsoft.com/office/drawing/2014/main" val="564990864"/>
                  </a:ext>
                </a:extLst>
              </a:tr>
              <a:tr h="252377">
                <a:tc>
                  <a:txBody>
                    <a:bodyPr/>
                    <a:lstStyle/>
                    <a:p>
                      <a:r>
                        <a:rPr lang="fr-FR" sz="1400">
                          <a:highlight>
                            <a:srgbClr val="FFFF00"/>
                          </a:highlight>
                        </a:rPr>
                        <a:t>MOTO/EQUIPEMENT/PILOTE</a:t>
                      </a:r>
                    </a:p>
                  </a:txBody>
                  <a:tcPr marL="0" marR="0" marT="0" marB="0"/>
                </a:tc>
                <a:tc>
                  <a:txBody>
                    <a:bodyPr/>
                    <a:lstStyle/>
                    <a:p>
                      <a:pPr algn="ctr"/>
                      <a:r>
                        <a:rPr lang="fr-FR">
                          <a:highlight>
                            <a:srgbClr val="FFFF00"/>
                          </a:highlight>
                        </a:rPr>
                        <a:t>EUROS</a:t>
                      </a:r>
                    </a:p>
                  </a:txBody>
                  <a:tcPr marL="0" marR="0" marT="0" marB="0"/>
                </a:tc>
                <a:tc>
                  <a:txBody>
                    <a:bodyPr/>
                    <a:lstStyle/>
                    <a:p>
                      <a:pPr algn="ctr"/>
                      <a:endParaRPr lang="fr-FR"/>
                    </a:p>
                  </a:txBody>
                  <a:tcPr marL="0" marR="0" marT="0" marB="0"/>
                </a:tc>
                <a:tc>
                  <a:txBody>
                    <a:bodyPr/>
                    <a:lstStyle/>
                    <a:p>
                      <a:pPr algn="ctr"/>
                      <a:endParaRPr lang="fr-FR" b="1">
                        <a:solidFill>
                          <a:schemeClr val="accent2">
                            <a:lumMod val="75000"/>
                          </a:schemeClr>
                        </a:solidFill>
                      </a:endParaRPr>
                    </a:p>
                  </a:txBody>
                  <a:tcPr marL="0" marR="0" marT="0" marB="0"/>
                </a:tc>
                <a:extLst>
                  <a:ext uri="{0D108BD9-81ED-4DB2-BD59-A6C34878D82A}">
                    <a16:rowId xmlns:a16="http://schemas.microsoft.com/office/drawing/2014/main" val="1473820034"/>
                  </a:ext>
                </a:extLst>
              </a:tr>
              <a:tr h="154230">
                <a:tc>
                  <a:txBody>
                    <a:bodyPr/>
                    <a:lstStyle/>
                    <a:p>
                      <a:r>
                        <a:rPr lang="fr-FR" sz="1100"/>
                        <a:t>Révision complète </a:t>
                      </a:r>
                    </a:p>
                  </a:txBody>
                  <a:tcPr marL="0" marR="0" marT="0" marB="0"/>
                </a:tc>
                <a:tc>
                  <a:txBody>
                    <a:bodyPr/>
                    <a:lstStyle/>
                    <a:p>
                      <a:pPr algn="ctr"/>
                      <a:r>
                        <a:rPr lang="fr-FR" sz="1100"/>
                        <a:t>500</a:t>
                      </a:r>
                    </a:p>
                  </a:txBody>
                  <a:tcPr marL="0" marR="0" marT="0" marB="0"/>
                </a:tc>
                <a:tc>
                  <a:txBody>
                    <a:bodyPr/>
                    <a:lstStyle/>
                    <a:p>
                      <a:pPr algn="ctr"/>
                      <a:endParaRPr lang="fr-FR" sz="1100"/>
                    </a:p>
                  </a:txBody>
                  <a:tcPr marL="0" marR="0" marT="0" marB="0"/>
                </a:tc>
                <a:tc>
                  <a:txBody>
                    <a:bodyPr/>
                    <a:lstStyle/>
                    <a:p>
                      <a:pPr marL="0" indent="0" algn="ctr">
                        <a:buFont typeface="Wingdings" panose="05000000000000000000" pitchFamily="2" charset="2"/>
                        <a:buNone/>
                      </a:pPr>
                      <a:r>
                        <a:rPr lang="fr-FR" sz="1100" b="1">
                          <a:solidFill>
                            <a:schemeClr val="accent2">
                              <a:lumMod val="75000"/>
                            </a:schemeClr>
                          </a:solidFill>
                        </a:rPr>
                        <a:t>Dafy Narbonne</a:t>
                      </a:r>
                      <a:endParaRPr lang="fr-FR" sz="1100" b="1" dirty="0">
                        <a:solidFill>
                          <a:schemeClr val="accent2">
                            <a:lumMod val="75000"/>
                          </a:schemeClr>
                        </a:solidFill>
                      </a:endParaRPr>
                    </a:p>
                  </a:txBody>
                  <a:tcPr marL="0" marR="0" marT="0" marB="0"/>
                </a:tc>
                <a:extLst>
                  <a:ext uri="{0D108BD9-81ED-4DB2-BD59-A6C34878D82A}">
                    <a16:rowId xmlns:a16="http://schemas.microsoft.com/office/drawing/2014/main" val="1578128994"/>
                  </a:ext>
                </a:extLst>
              </a:tr>
              <a:tr h="154230">
                <a:tc>
                  <a:txBody>
                    <a:bodyPr/>
                    <a:lstStyle/>
                    <a:p>
                      <a:r>
                        <a:rPr lang="fr-FR" sz="1100"/>
                        <a:t>Chgt amortisseur</a:t>
                      </a:r>
                    </a:p>
                  </a:txBody>
                  <a:tcPr marL="0" marR="0" marT="0" marB="0"/>
                </a:tc>
                <a:tc>
                  <a:txBody>
                    <a:bodyPr/>
                    <a:lstStyle/>
                    <a:p>
                      <a:pPr algn="ctr"/>
                      <a:r>
                        <a:rPr lang="fr-FR" sz="1100"/>
                        <a:t>600</a:t>
                      </a:r>
                    </a:p>
                  </a:txBody>
                  <a:tcPr marL="0" marR="0" marT="0" marB="0"/>
                </a:tc>
                <a:tc>
                  <a:txBody>
                    <a:bodyPr/>
                    <a:lstStyle/>
                    <a:p>
                      <a:pPr algn="ctr"/>
                      <a:r>
                        <a:rPr lang="fr-FR" sz="1100"/>
                        <a:t>Envisager changement selon mécano dernière révision</a:t>
                      </a:r>
                    </a:p>
                  </a:txBody>
                  <a:tcPr marL="0" marR="0" marT="0" marB="0"/>
                </a:tc>
                <a:tc>
                  <a:txBody>
                    <a:bodyPr/>
                    <a:lstStyle/>
                    <a:p>
                      <a:pPr algn="ctr"/>
                      <a:r>
                        <a:rPr lang="fr-FR" sz="1100" b="1">
                          <a:solidFill>
                            <a:schemeClr val="accent6">
                              <a:lumMod val="75000"/>
                            </a:schemeClr>
                          </a:solidFill>
                        </a:rPr>
                        <a:t>√</a:t>
                      </a:r>
                    </a:p>
                  </a:txBody>
                  <a:tcPr marL="0" marR="0" marT="0" marB="0"/>
                </a:tc>
                <a:extLst>
                  <a:ext uri="{0D108BD9-81ED-4DB2-BD59-A6C34878D82A}">
                    <a16:rowId xmlns:a16="http://schemas.microsoft.com/office/drawing/2014/main" val="2658254252"/>
                  </a:ext>
                </a:extLst>
              </a:tr>
              <a:tr h="308461">
                <a:tc>
                  <a:txBody>
                    <a:bodyPr/>
                    <a:lstStyle/>
                    <a:p>
                      <a:r>
                        <a:rPr lang="fr-FR" sz="1100"/>
                        <a:t>Pneu mixte 50:50 -2 jeux</a:t>
                      </a:r>
                    </a:p>
                  </a:txBody>
                  <a:tcPr marL="0" marR="0" marT="0" marB="0"/>
                </a:tc>
                <a:tc>
                  <a:txBody>
                    <a:bodyPr/>
                    <a:lstStyle/>
                    <a:p>
                      <a:pPr algn="ctr"/>
                      <a:r>
                        <a:rPr lang="fr-FR" sz="1100"/>
                        <a:t>600</a:t>
                      </a:r>
                    </a:p>
                  </a:txBody>
                  <a:tcPr marL="0" marR="0" marT="0" marB="0"/>
                </a:tc>
                <a:tc>
                  <a:txBody>
                    <a:bodyPr/>
                    <a:lstStyle/>
                    <a:p>
                      <a:pPr algn="ctr"/>
                      <a:r>
                        <a:rPr lang="fr-FR" sz="1100"/>
                        <a:t>Pneu route jusqu’à Alméria avec pneu 50/50 sur moto. Changement des pneus au Maroc</a:t>
                      </a:r>
                    </a:p>
                  </a:txBody>
                  <a:tcPr marL="0" marR="0" marT="0" marB="0"/>
                </a:tc>
                <a:tc>
                  <a:txBody>
                    <a:bodyPr/>
                    <a:lstStyle/>
                    <a:p>
                      <a:pPr marL="0" marR="0" lvl="0" indent="0" algn="ctr" rtl="0" eaLnBrk="1" fontAlgn="auto" latinLnBrk="0" hangingPunct="1">
                        <a:lnSpc>
                          <a:spcPct val="100000"/>
                        </a:lnSpc>
                        <a:spcBef>
                          <a:spcPts val="0"/>
                        </a:spcBef>
                        <a:spcAft>
                          <a:spcPts val="0"/>
                        </a:spcAft>
                        <a:buClrTx/>
                        <a:buSzTx/>
                        <a:buFontTx/>
                        <a:buNone/>
                      </a:pPr>
                      <a:r>
                        <a:rPr lang="fr-FR" sz="1100" b="1">
                          <a:solidFill>
                            <a:schemeClr val="accent2"/>
                          </a:solidFill>
                        </a:rPr>
                        <a:t>Dafy Narbonne</a:t>
                      </a:r>
                    </a:p>
                    <a:p>
                      <a:pPr algn="ctr"/>
                      <a:endParaRPr lang="fr-FR" sz="1100" b="1" dirty="0">
                        <a:solidFill>
                          <a:schemeClr val="accent2">
                            <a:lumMod val="75000"/>
                          </a:schemeClr>
                        </a:solidFill>
                      </a:endParaRPr>
                    </a:p>
                  </a:txBody>
                  <a:tcPr marL="0" marR="0" marT="0" marB="0"/>
                </a:tc>
                <a:extLst>
                  <a:ext uri="{0D108BD9-81ED-4DB2-BD59-A6C34878D82A}">
                    <a16:rowId xmlns:a16="http://schemas.microsoft.com/office/drawing/2014/main" val="439475501"/>
                  </a:ext>
                </a:extLst>
              </a:tr>
              <a:tr h="308461">
                <a:tc>
                  <a:txBody>
                    <a:bodyPr/>
                    <a:lstStyle/>
                    <a:p>
                      <a:r>
                        <a:rPr lang="fr-FR" sz="1100"/>
                        <a:t>Réservoir essence sup 10l</a:t>
                      </a:r>
                    </a:p>
                  </a:txBody>
                  <a:tcPr marL="0" marR="0" marT="0" marB="0"/>
                </a:tc>
                <a:tc>
                  <a:txBody>
                    <a:bodyPr/>
                    <a:lstStyle/>
                    <a:p>
                      <a:pPr algn="ctr"/>
                      <a:r>
                        <a:rPr lang="fr-FR" sz="1100"/>
                        <a:t>100</a:t>
                      </a:r>
                    </a:p>
                  </a:txBody>
                  <a:tcPr marL="0" marR="0" marT="0" marB="0"/>
                </a:tc>
                <a:tc>
                  <a:txBody>
                    <a:bodyPr/>
                    <a:lstStyle/>
                    <a:p>
                      <a:pPr algn="ctr"/>
                      <a:endParaRPr lang="fr-FR" sz="1100"/>
                    </a:p>
                  </a:txBody>
                  <a:tcPr marL="0" marR="0" marT="0" marB="0"/>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100" b="1">
                          <a:solidFill>
                            <a:schemeClr val="accent6">
                              <a:lumMod val="75000"/>
                            </a:schemeClr>
                          </a:solidFill>
                        </a:rPr>
                        <a:t>√</a:t>
                      </a:r>
                    </a:p>
                    <a:p>
                      <a:pPr algn="ctr"/>
                      <a:endParaRPr lang="fr-FR" sz="1100" b="1">
                        <a:solidFill>
                          <a:schemeClr val="accent2">
                            <a:lumMod val="75000"/>
                          </a:schemeClr>
                        </a:solidFill>
                      </a:endParaRPr>
                    </a:p>
                  </a:txBody>
                  <a:tcPr marL="0" marR="0" marT="0" marB="0"/>
                </a:tc>
                <a:extLst>
                  <a:ext uri="{0D108BD9-81ED-4DB2-BD59-A6C34878D82A}">
                    <a16:rowId xmlns:a16="http://schemas.microsoft.com/office/drawing/2014/main" val="2789988596"/>
                  </a:ext>
                </a:extLst>
              </a:tr>
              <a:tr h="462691">
                <a:tc>
                  <a:txBody>
                    <a:bodyPr/>
                    <a:lstStyle/>
                    <a:p>
                      <a:r>
                        <a:rPr lang="fr-FR" sz="1100"/>
                        <a:t>Kit crevaison/trousse secours/câbles rechange/huile/kit crevaisons/outils/lampes frontale/ extincteur etc.</a:t>
                      </a:r>
                    </a:p>
                  </a:txBody>
                  <a:tcPr marL="0" marR="0" marT="0" marB="0"/>
                </a:tc>
                <a:tc>
                  <a:txBody>
                    <a:bodyPr/>
                    <a:lstStyle/>
                    <a:p>
                      <a:pPr algn="ctr"/>
                      <a:r>
                        <a:rPr lang="fr-FR" sz="1100"/>
                        <a:t>300</a:t>
                      </a:r>
                    </a:p>
                  </a:txBody>
                  <a:tcPr marL="0" marR="0" marT="0" marB="0"/>
                </a:tc>
                <a:tc>
                  <a:txBody>
                    <a:bodyPr/>
                    <a:lstStyle/>
                    <a:p>
                      <a:pPr algn="ctr"/>
                      <a:r>
                        <a:rPr lang="fr-FR" sz="1100"/>
                        <a:t>Manque trousse secours , extincteur ,câbles embrayage et accélérateur , huile pour trajet.</a:t>
                      </a:r>
                    </a:p>
                  </a:txBody>
                  <a:tcPr marL="0" marR="0" marT="0" marB="0"/>
                </a:tc>
                <a:tc>
                  <a:txBody>
                    <a:bodyPr/>
                    <a:lstStyle/>
                    <a:p>
                      <a:pPr algn="ctr"/>
                      <a:r>
                        <a:rPr lang="fr-FR" sz="1100" b="1">
                          <a:solidFill>
                            <a:schemeClr val="accent6">
                              <a:lumMod val="75000"/>
                            </a:schemeClr>
                          </a:solidFill>
                        </a:rPr>
                        <a:t>√</a:t>
                      </a:r>
                    </a:p>
                  </a:txBody>
                  <a:tcPr marL="0" marR="0" marT="0" marB="0"/>
                </a:tc>
                <a:extLst>
                  <a:ext uri="{0D108BD9-81ED-4DB2-BD59-A6C34878D82A}">
                    <a16:rowId xmlns:a16="http://schemas.microsoft.com/office/drawing/2014/main" val="1936099963"/>
                  </a:ext>
                </a:extLst>
              </a:tr>
              <a:tr h="616922">
                <a:tc>
                  <a:txBody>
                    <a:bodyPr/>
                    <a:lstStyle/>
                    <a:p>
                      <a:r>
                        <a:rPr lang="fr-FR" sz="1100"/>
                        <a:t>Casque(Hjc),blouson(Dxr),pantalon cuir(Dmp)bottes(All One)gants(All one),pantalon cross(Yamaha),sous vêtements thermiques(Pro touch),tour de cou,etc.</a:t>
                      </a:r>
                    </a:p>
                  </a:txBody>
                  <a:tcPr marL="0" marR="0" marT="0" marB="0"/>
                </a:tc>
                <a:tc>
                  <a:txBody>
                    <a:bodyPr/>
                    <a:lstStyle/>
                    <a:p>
                      <a:pPr algn="ctr"/>
                      <a:r>
                        <a:rPr lang="fr-FR" sz="1100"/>
                        <a:t>1200</a:t>
                      </a:r>
                    </a:p>
                  </a:txBody>
                  <a:tcPr marL="0" marR="0" marT="0" marB="0"/>
                </a:tc>
                <a:tc>
                  <a:txBody>
                    <a:bodyPr/>
                    <a:lstStyle/>
                    <a:p>
                      <a:pPr algn="ctr"/>
                      <a:r>
                        <a:rPr lang="fr-FR" sz="1100"/>
                        <a:t>La plupart des équipements ont entre 60,000 et 100,000 kms</a:t>
                      </a:r>
                    </a:p>
                  </a:txBody>
                  <a:tcPr marL="0" marR="0" marT="0" marB="0"/>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100" b="1">
                          <a:solidFill>
                            <a:schemeClr val="accent6">
                              <a:lumMod val="75000"/>
                            </a:schemeClr>
                          </a:solidFill>
                        </a:rPr>
                        <a:t>√</a:t>
                      </a:r>
                    </a:p>
                    <a:p>
                      <a:pPr algn="ctr"/>
                      <a:endParaRPr lang="fr-FR" sz="1100" b="1">
                        <a:solidFill>
                          <a:schemeClr val="accent2">
                            <a:lumMod val="75000"/>
                          </a:schemeClr>
                        </a:solidFill>
                      </a:endParaRPr>
                    </a:p>
                  </a:txBody>
                  <a:tcPr marL="0" marR="0" marT="0" marB="0"/>
                </a:tc>
                <a:extLst>
                  <a:ext uri="{0D108BD9-81ED-4DB2-BD59-A6C34878D82A}">
                    <a16:rowId xmlns:a16="http://schemas.microsoft.com/office/drawing/2014/main" val="3305738604"/>
                  </a:ext>
                </a:extLst>
              </a:tr>
              <a:tr h="308461">
                <a:tc>
                  <a:txBody>
                    <a:bodyPr/>
                    <a:lstStyle/>
                    <a:p>
                      <a:r>
                        <a:rPr lang="fr-FR" sz="1100"/>
                        <a:t>Camera </a:t>
                      </a:r>
                    </a:p>
                  </a:txBody>
                  <a:tcPr marL="0" marR="0" marT="0" marB="0"/>
                </a:tc>
                <a:tc>
                  <a:txBody>
                    <a:bodyPr/>
                    <a:lstStyle/>
                    <a:p>
                      <a:pPr algn="ctr"/>
                      <a:r>
                        <a:rPr lang="fr-FR" sz="1100"/>
                        <a:t>500</a:t>
                      </a:r>
                    </a:p>
                  </a:txBody>
                  <a:tcPr marL="0" marR="0" marT="0" marB="0"/>
                </a:tc>
                <a:tc>
                  <a:txBody>
                    <a:bodyPr/>
                    <a:lstStyle/>
                    <a:p>
                      <a:pPr algn="ctr"/>
                      <a:r>
                        <a:rPr lang="fr-FR" sz="1100"/>
                        <a:t>Actuellement cam Aperman de chez Amazon,pas de son , 1h d’autonomie</a:t>
                      </a:r>
                      <a:endParaRPr lang="fr-FR" sz="1100" dirty="0"/>
                    </a:p>
                  </a:txBody>
                  <a:tcPr marL="0" marR="0" marT="0" marB="0"/>
                </a:tc>
                <a:tc>
                  <a:txBody>
                    <a:bodyPr/>
                    <a:lstStyle/>
                    <a:p>
                      <a:pPr algn="ctr"/>
                      <a:r>
                        <a:rPr lang="fr-FR" sz="1100" b="1">
                          <a:solidFill>
                            <a:schemeClr val="accent6">
                              <a:lumMod val="75000"/>
                            </a:schemeClr>
                          </a:solidFill>
                        </a:rPr>
                        <a:t>√</a:t>
                      </a:r>
                    </a:p>
                    <a:p>
                      <a:pPr algn="ctr"/>
                      <a:endParaRPr lang="fr-FR" sz="1100" b="1">
                        <a:solidFill>
                          <a:schemeClr val="accent6">
                            <a:lumMod val="75000"/>
                          </a:schemeClr>
                        </a:solidFill>
                      </a:endParaRPr>
                    </a:p>
                  </a:txBody>
                  <a:tcPr marL="0" marR="0" marT="0" marB="0"/>
                </a:tc>
                <a:extLst>
                  <a:ext uri="{0D108BD9-81ED-4DB2-BD59-A6C34878D82A}">
                    <a16:rowId xmlns:a16="http://schemas.microsoft.com/office/drawing/2014/main" val="3804984653"/>
                  </a:ext>
                </a:extLst>
              </a:tr>
              <a:tr h="308461">
                <a:tc>
                  <a:txBody>
                    <a:bodyPr/>
                    <a:lstStyle/>
                    <a:p>
                      <a:r>
                        <a:rPr lang="fr-FR" sz="1100"/>
                        <a:t>GPS +localiser  Liberty Rider ou autres</a:t>
                      </a:r>
                    </a:p>
                  </a:txBody>
                  <a:tcPr marL="0" marR="0" marT="0" marB="0"/>
                </a:tc>
                <a:tc>
                  <a:txBody>
                    <a:bodyPr/>
                    <a:lstStyle/>
                    <a:p>
                      <a:pPr algn="ctr"/>
                      <a:r>
                        <a:rPr lang="fr-FR" sz="1100"/>
                        <a:t>40</a:t>
                      </a:r>
                    </a:p>
                  </a:txBody>
                  <a:tcPr marL="0" marR="0" marT="0" marB="0"/>
                </a:tc>
                <a:tc>
                  <a:txBody>
                    <a:bodyPr/>
                    <a:lstStyle/>
                    <a:p>
                      <a:pPr algn="ctr"/>
                      <a:r>
                        <a:rPr lang="fr-FR" sz="1100"/>
                        <a:t>Sur mon tel Samsung avec appli moto liberty rider et Maps, Abonnement mensuel pour Liberty Rider</a:t>
                      </a:r>
                    </a:p>
                  </a:txBody>
                  <a:tcPr marL="0" marR="0" marT="0" marB="0"/>
                </a:tc>
                <a:tc>
                  <a:txBody>
                    <a:bodyPr/>
                    <a:lstStyle/>
                    <a:p>
                      <a:pPr algn="ctr"/>
                      <a:endParaRPr lang="fr-FR" sz="1100" b="1">
                        <a:solidFill>
                          <a:schemeClr val="accent2">
                            <a:lumMod val="75000"/>
                          </a:schemeClr>
                        </a:solidFill>
                      </a:endParaRPr>
                    </a:p>
                  </a:txBody>
                  <a:tcPr marL="0" marR="0" marT="0" marB="0"/>
                </a:tc>
                <a:extLst>
                  <a:ext uri="{0D108BD9-81ED-4DB2-BD59-A6C34878D82A}">
                    <a16:rowId xmlns:a16="http://schemas.microsoft.com/office/drawing/2014/main" val="3567812400"/>
                  </a:ext>
                </a:extLst>
              </a:tr>
              <a:tr h="308461">
                <a:tc>
                  <a:txBody>
                    <a:bodyPr/>
                    <a:lstStyle/>
                    <a:p>
                      <a:r>
                        <a:rPr lang="fr-FR" sz="1100"/>
                        <a:t>Feux route additionnels</a:t>
                      </a:r>
                    </a:p>
                  </a:txBody>
                  <a:tcPr marL="0" marR="0" marT="0" marB="0"/>
                </a:tc>
                <a:tc>
                  <a:txBody>
                    <a:bodyPr/>
                    <a:lstStyle/>
                    <a:p>
                      <a:pPr algn="ctr"/>
                      <a:r>
                        <a:rPr lang="fr-FR" sz="1100"/>
                        <a:t>300</a:t>
                      </a:r>
                    </a:p>
                  </a:txBody>
                  <a:tcPr marL="0" marR="0" marT="0" marB="0"/>
                </a:tc>
                <a:tc>
                  <a:txBody>
                    <a:bodyPr/>
                    <a:lstStyle/>
                    <a:p>
                      <a:pPr algn="ctr"/>
                      <a:endParaRPr lang="fr-FR" sz="1100"/>
                    </a:p>
                  </a:txBody>
                  <a:tcPr marL="0" marR="0" marT="0" marB="0"/>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100" b="1">
                          <a:solidFill>
                            <a:schemeClr val="accent6">
                              <a:lumMod val="75000"/>
                            </a:schemeClr>
                          </a:solidFill>
                        </a:rPr>
                        <a:t>√</a:t>
                      </a:r>
                    </a:p>
                    <a:p>
                      <a:pPr algn="ctr"/>
                      <a:endParaRPr lang="fr-FR" sz="1100" b="1">
                        <a:solidFill>
                          <a:schemeClr val="accent2">
                            <a:lumMod val="75000"/>
                          </a:schemeClr>
                        </a:solidFill>
                      </a:endParaRPr>
                    </a:p>
                  </a:txBody>
                  <a:tcPr marL="0" marR="0" marT="0" marB="0"/>
                </a:tc>
                <a:extLst>
                  <a:ext uri="{0D108BD9-81ED-4DB2-BD59-A6C34878D82A}">
                    <a16:rowId xmlns:a16="http://schemas.microsoft.com/office/drawing/2014/main" val="1815576235"/>
                  </a:ext>
                </a:extLst>
              </a:tr>
              <a:tr h="308461">
                <a:tc>
                  <a:txBody>
                    <a:bodyPr/>
                    <a:lstStyle/>
                    <a:p>
                      <a:r>
                        <a:rPr lang="fr-FR" sz="1100"/>
                        <a:t>Sacoche réservoir/sacoches cavalières</a:t>
                      </a:r>
                    </a:p>
                    <a:p>
                      <a:r>
                        <a:rPr lang="fr-FR" sz="1100"/>
                        <a:t>Sac de selle , trousse outils</a:t>
                      </a:r>
                    </a:p>
                  </a:txBody>
                  <a:tcPr marL="0" marR="0" marT="0" marB="0"/>
                </a:tc>
                <a:tc>
                  <a:txBody>
                    <a:bodyPr/>
                    <a:lstStyle/>
                    <a:p>
                      <a:pPr algn="ctr"/>
                      <a:r>
                        <a:rPr lang="fr-FR" sz="1100"/>
                        <a:t>300</a:t>
                      </a:r>
                    </a:p>
                  </a:txBody>
                  <a:tcPr marL="0" marR="0" marT="0" marB="0"/>
                </a:tc>
                <a:tc>
                  <a:txBody>
                    <a:bodyPr/>
                    <a:lstStyle/>
                    <a:p>
                      <a:pPr algn="ctr"/>
                      <a:r>
                        <a:rPr lang="fr-FR" sz="1100"/>
                        <a:t>Déjà sur moto état passable</a:t>
                      </a:r>
                    </a:p>
                  </a:txBody>
                  <a:tcPr marL="0" marR="0" marT="0" marB="0"/>
                </a:tc>
                <a:tc>
                  <a:txBody>
                    <a:bodyPr/>
                    <a:lstStyle/>
                    <a:p>
                      <a:pPr algn="ctr"/>
                      <a:endParaRPr lang="fr-FR" sz="1100" b="1">
                        <a:solidFill>
                          <a:schemeClr val="accent2">
                            <a:lumMod val="75000"/>
                          </a:schemeClr>
                        </a:solidFill>
                      </a:endParaRPr>
                    </a:p>
                  </a:txBody>
                  <a:tcPr marL="0" marR="0" marT="0" marB="0"/>
                </a:tc>
                <a:extLst>
                  <a:ext uri="{0D108BD9-81ED-4DB2-BD59-A6C34878D82A}">
                    <a16:rowId xmlns:a16="http://schemas.microsoft.com/office/drawing/2014/main" val="2458475148"/>
                  </a:ext>
                </a:extLst>
              </a:tr>
              <a:tr h="308461">
                <a:tc>
                  <a:txBody>
                    <a:bodyPr/>
                    <a:lstStyle/>
                    <a:p>
                      <a:r>
                        <a:rPr lang="fr-FR" sz="1100"/>
                        <a:t>Révision moto Dakar avant retour et changement pneu</a:t>
                      </a:r>
                    </a:p>
                  </a:txBody>
                  <a:tcPr marL="0" marR="0" marT="0" marB="0"/>
                </a:tc>
                <a:tc>
                  <a:txBody>
                    <a:bodyPr/>
                    <a:lstStyle/>
                    <a:p>
                      <a:pPr algn="ctr"/>
                      <a:r>
                        <a:rPr lang="fr-FR" sz="1100"/>
                        <a:t>600</a:t>
                      </a:r>
                    </a:p>
                  </a:txBody>
                  <a:tcPr marL="0" marR="0" marT="0" marB="0"/>
                </a:tc>
                <a:tc>
                  <a:txBody>
                    <a:bodyPr/>
                    <a:lstStyle/>
                    <a:p>
                      <a:pPr algn="ctr"/>
                      <a:r>
                        <a:rPr lang="fr-FR" sz="1100"/>
                        <a:t>Je ferai livrer le deuxième jeu de pneu à Dakar directement</a:t>
                      </a:r>
                    </a:p>
                  </a:txBody>
                  <a:tcPr marL="0" marR="0" marT="0" marB="0"/>
                </a:tc>
                <a:tc>
                  <a:txBody>
                    <a:bodyPr/>
                    <a:lstStyle/>
                    <a:p>
                      <a:pPr algn="ctr"/>
                      <a:r>
                        <a:rPr lang="fr-FR" sz="1100" b="1">
                          <a:solidFill>
                            <a:schemeClr val="accent6">
                              <a:lumMod val="75000"/>
                            </a:schemeClr>
                          </a:solidFill>
                        </a:rPr>
                        <a:t>√</a:t>
                      </a:r>
                    </a:p>
                  </a:txBody>
                  <a:tcPr marL="0" marR="0" marT="0" marB="0"/>
                </a:tc>
                <a:extLst>
                  <a:ext uri="{0D108BD9-81ED-4DB2-BD59-A6C34878D82A}">
                    <a16:rowId xmlns:a16="http://schemas.microsoft.com/office/drawing/2014/main" val="3270361319"/>
                  </a:ext>
                </a:extLst>
              </a:tr>
              <a:tr h="196293">
                <a:tc>
                  <a:txBody>
                    <a:bodyPr/>
                    <a:lstStyle/>
                    <a:p>
                      <a:r>
                        <a:rPr lang="fr-FR" sz="1400" b="0">
                          <a:highlight>
                            <a:srgbClr val="FFFF00"/>
                          </a:highlight>
                        </a:rPr>
                        <a:t>FRAIS VOYAGE</a:t>
                      </a:r>
                    </a:p>
                  </a:txBody>
                  <a:tcPr marL="0" marR="0" marT="0" marB="0"/>
                </a:tc>
                <a:tc>
                  <a:txBody>
                    <a:bodyPr/>
                    <a:lstStyle/>
                    <a:p>
                      <a:pPr algn="ctr"/>
                      <a:endParaRPr lang="fr-FR" sz="1100"/>
                    </a:p>
                  </a:txBody>
                  <a:tcPr marL="0" marR="0" marT="0" marB="0"/>
                </a:tc>
                <a:tc>
                  <a:txBody>
                    <a:bodyPr/>
                    <a:lstStyle/>
                    <a:p>
                      <a:pPr algn="ctr"/>
                      <a:endParaRPr lang="fr-FR" sz="1100"/>
                    </a:p>
                  </a:txBody>
                  <a:tcPr marL="0" marR="0" marT="0" marB="0"/>
                </a:tc>
                <a:tc>
                  <a:txBody>
                    <a:bodyPr/>
                    <a:lstStyle/>
                    <a:p>
                      <a:pPr algn="ctr"/>
                      <a:endParaRPr lang="fr-FR" sz="1100" b="1">
                        <a:solidFill>
                          <a:schemeClr val="accent2">
                            <a:lumMod val="75000"/>
                          </a:schemeClr>
                        </a:solidFill>
                      </a:endParaRPr>
                    </a:p>
                  </a:txBody>
                  <a:tcPr marL="0" marR="0" marT="0" marB="0"/>
                </a:tc>
                <a:extLst>
                  <a:ext uri="{0D108BD9-81ED-4DB2-BD59-A6C34878D82A}">
                    <a16:rowId xmlns:a16="http://schemas.microsoft.com/office/drawing/2014/main" val="2045700084"/>
                  </a:ext>
                </a:extLst>
              </a:tr>
              <a:tr h="174330">
                <a:tc>
                  <a:txBody>
                    <a:bodyPr/>
                    <a:lstStyle/>
                    <a:p>
                      <a:r>
                        <a:rPr lang="fr-FR" sz="1100"/>
                        <a:t>Carburant  10.000km  7l/100kms  1,80</a:t>
                      </a:r>
                      <a:r>
                        <a:rPr lang="fr-FR" sz="1100" baseline="30000"/>
                        <a:t>E</a:t>
                      </a:r>
                      <a:r>
                        <a:rPr lang="fr-FR" sz="1100"/>
                        <a:t> L</a:t>
                      </a:r>
                    </a:p>
                  </a:txBody>
                  <a:tcPr marL="0" marR="0" marT="0" marB="0"/>
                </a:tc>
                <a:tc>
                  <a:txBody>
                    <a:bodyPr/>
                    <a:lstStyle/>
                    <a:p>
                      <a:pPr algn="ctr"/>
                      <a:r>
                        <a:rPr lang="fr-FR" sz="1100">
                          <a:solidFill>
                            <a:schemeClr val="tx1"/>
                          </a:solidFill>
                        </a:rPr>
                        <a:t>1800/2000</a:t>
                      </a:r>
                    </a:p>
                  </a:txBody>
                  <a:tcPr marL="0" marR="0" marT="0" marB="0"/>
                </a:tc>
                <a:tc>
                  <a:txBody>
                    <a:bodyPr/>
                    <a:lstStyle/>
                    <a:p>
                      <a:pPr algn="ctr"/>
                      <a:r>
                        <a:rPr lang="fr-FR" sz="1100"/>
                        <a:t>Aller/Retour</a:t>
                      </a:r>
                    </a:p>
                  </a:txBody>
                  <a:tcPr marL="0" marR="0" marT="0" marB="0"/>
                </a:tc>
                <a:tc>
                  <a:txBody>
                    <a:bodyPr/>
                    <a:lstStyle/>
                    <a:p>
                      <a:pPr algn="ctr"/>
                      <a:r>
                        <a:rPr lang="fr-FR" sz="1100" b="1">
                          <a:solidFill>
                            <a:schemeClr val="accent6">
                              <a:lumMod val="75000"/>
                            </a:schemeClr>
                          </a:solidFill>
                        </a:rPr>
                        <a:t>√</a:t>
                      </a:r>
                    </a:p>
                  </a:txBody>
                  <a:tcPr marL="0" marR="0" marT="0" marB="0"/>
                </a:tc>
                <a:extLst>
                  <a:ext uri="{0D108BD9-81ED-4DB2-BD59-A6C34878D82A}">
                    <a16:rowId xmlns:a16="http://schemas.microsoft.com/office/drawing/2014/main" val="1123448085"/>
                  </a:ext>
                </a:extLst>
              </a:tr>
              <a:tr h="174330">
                <a:tc>
                  <a:txBody>
                    <a:bodyPr/>
                    <a:lstStyle/>
                    <a:p>
                      <a:r>
                        <a:rPr lang="fr-FR" sz="1100"/>
                        <a:t>Hébergement/nourriture  30 jours A/R</a:t>
                      </a:r>
                    </a:p>
                  </a:txBody>
                  <a:tcPr marL="0" marR="0" marT="0" marB="0"/>
                </a:tc>
                <a:tc>
                  <a:txBody>
                    <a:bodyPr/>
                    <a:lstStyle/>
                    <a:p>
                      <a:pPr algn="ctr"/>
                      <a:r>
                        <a:rPr lang="fr-FR" sz="1100"/>
                        <a:t>2400</a:t>
                      </a:r>
                    </a:p>
                  </a:txBody>
                  <a:tcPr marL="0" marR="0" marT="0" marB="0"/>
                </a:tc>
                <a:tc>
                  <a:txBody>
                    <a:bodyPr/>
                    <a:lstStyle/>
                    <a:p>
                      <a:pPr algn="ctr"/>
                      <a:r>
                        <a:rPr lang="fr-FR" sz="1100"/>
                        <a:t>Base 30 jours hotel 50</a:t>
                      </a:r>
                      <a:r>
                        <a:rPr lang="fr-FR" sz="1100" baseline="30000"/>
                        <a:t>E</a:t>
                      </a:r>
                      <a:r>
                        <a:rPr lang="fr-FR" sz="1100"/>
                        <a:t> /nourriture 30</a:t>
                      </a:r>
                      <a:r>
                        <a:rPr lang="fr-FR" sz="1100" baseline="30000"/>
                        <a:t>E</a:t>
                      </a:r>
                      <a:r>
                        <a:rPr lang="fr-FR" sz="1100"/>
                        <a:t> </a:t>
                      </a:r>
                      <a:endParaRPr lang="fr-FR" sz="1100" dirty="0"/>
                    </a:p>
                  </a:txBody>
                  <a:tcPr marL="0" marR="0" marT="0" marB="0"/>
                </a:tc>
                <a:tc>
                  <a:txBody>
                    <a:bodyPr/>
                    <a:lstStyle/>
                    <a:p>
                      <a:pPr algn="ctr"/>
                      <a:r>
                        <a:rPr lang="fr-FR" sz="1100" b="1">
                          <a:solidFill>
                            <a:schemeClr val="accent6">
                              <a:lumMod val="75000"/>
                            </a:schemeClr>
                          </a:solidFill>
                        </a:rPr>
                        <a:t>√</a:t>
                      </a:r>
                    </a:p>
                  </a:txBody>
                  <a:tcPr marL="0" marR="0" marT="0" marB="0"/>
                </a:tc>
                <a:extLst>
                  <a:ext uri="{0D108BD9-81ED-4DB2-BD59-A6C34878D82A}">
                    <a16:rowId xmlns:a16="http://schemas.microsoft.com/office/drawing/2014/main" val="2172751982"/>
                  </a:ext>
                </a:extLst>
              </a:tr>
              <a:tr h="462691">
                <a:tc>
                  <a:txBody>
                    <a:bodyPr/>
                    <a:lstStyle/>
                    <a:p>
                      <a:r>
                        <a:rPr lang="fr-FR" sz="1100"/>
                        <a:t>Séjour Dakar 10 jours all inclusive 4*</a:t>
                      </a:r>
                    </a:p>
                  </a:txBody>
                  <a:tcPr marL="0" marR="0" marT="0" marB="0"/>
                </a:tc>
                <a:tc>
                  <a:txBody>
                    <a:bodyPr/>
                    <a:lstStyle/>
                    <a:p>
                      <a:pPr algn="ctr"/>
                      <a:r>
                        <a:rPr lang="fr-FR" sz="1100"/>
                        <a:t>Offert (2400)</a:t>
                      </a:r>
                    </a:p>
                  </a:txBody>
                  <a:tcPr marL="0" marR="0" marT="0" marB="0"/>
                </a:tc>
                <a:tc>
                  <a:txBody>
                    <a:bodyPr/>
                    <a:lstStyle/>
                    <a:p>
                      <a:pPr algn="ctr"/>
                      <a:r>
                        <a:rPr lang="fr-FR" sz="1100"/>
                        <a:t>Rencontre avec malade sur place et visite hôpital central, Séjour offert par le groupe hôtelier SHICA Lagon à Dakar</a:t>
                      </a:r>
                    </a:p>
                  </a:txBody>
                  <a:tcPr marL="0" marR="0" marT="0" marB="0"/>
                </a:tc>
                <a:tc>
                  <a:txBody>
                    <a:bodyPr/>
                    <a:lstStyle/>
                    <a:p>
                      <a:pPr algn="ctr"/>
                      <a:endParaRPr lang="fr-FR" sz="1100" b="1">
                        <a:solidFill>
                          <a:schemeClr val="accent2">
                            <a:lumMod val="75000"/>
                          </a:schemeClr>
                        </a:solidFill>
                      </a:endParaRPr>
                    </a:p>
                  </a:txBody>
                  <a:tcPr marL="0" marR="0" marT="0" marB="0"/>
                </a:tc>
                <a:extLst>
                  <a:ext uri="{0D108BD9-81ED-4DB2-BD59-A6C34878D82A}">
                    <a16:rowId xmlns:a16="http://schemas.microsoft.com/office/drawing/2014/main" val="2076008168"/>
                  </a:ext>
                </a:extLst>
              </a:tr>
              <a:tr h="154230">
                <a:tc>
                  <a:txBody>
                    <a:bodyPr/>
                    <a:lstStyle/>
                    <a:p>
                      <a:r>
                        <a:rPr lang="fr-FR" sz="1100"/>
                        <a:t>Assurances (rapatriement et autres)</a:t>
                      </a:r>
                    </a:p>
                  </a:txBody>
                  <a:tcPr marL="0" marR="0" marT="0" marB="0"/>
                </a:tc>
                <a:tc>
                  <a:txBody>
                    <a:bodyPr/>
                    <a:lstStyle/>
                    <a:p>
                      <a:pPr algn="ctr"/>
                      <a:r>
                        <a:rPr lang="fr-FR" sz="1100"/>
                        <a:t>200</a:t>
                      </a:r>
                    </a:p>
                  </a:txBody>
                  <a:tcPr marL="0" marR="0" marT="0" marB="0"/>
                </a:tc>
                <a:tc>
                  <a:txBody>
                    <a:bodyPr/>
                    <a:lstStyle/>
                    <a:p>
                      <a:pPr algn="ctr"/>
                      <a:endParaRPr lang="fr-FR" sz="1100"/>
                    </a:p>
                  </a:txBody>
                  <a:tcPr marL="0" marR="0" marT="0" marB="0"/>
                </a:tc>
                <a:tc>
                  <a:txBody>
                    <a:bodyPr/>
                    <a:lstStyle/>
                    <a:p>
                      <a:pPr algn="ctr"/>
                      <a:r>
                        <a:rPr lang="fr-FR" sz="1100" b="1">
                          <a:solidFill>
                            <a:schemeClr val="accent6">
                              <a:lumMod val="75000"/>
                            </a:schemeClr>
                          </a:solidFill>
                        </a:rPr>
                        <a:t>√</a:t>
                      </a:r>
                    </a:p>
                  </a:txBody>
                  <a:tcPr marL="0" marR="0" marT="0" marB="0"/>
                </a:tc>
                <a:extLst>
                  <a:ext uri="{0D108BD9-81ED-4DB2-BD59-A6C34878D82A}">
                    <a16:rowId xmlns:a16="http://schemas.microsoft.com/office/drawing/2014/main" val="2438305238"/>
                  </a:ext>
                </a:extLst>
              </a:tr>
              <a:tr h="308461">
                <a:tc>
                  <a:txBody>
                    <a:bodyPr/>
                    <a:lstStyle/>
                    <a:p>
                      <a:r>
                        <a:rPr lang="fr-FR" sz="1100"/>
                        <a:t>Divers passages Douane Maroc/Mauritanie/Sénégal</a:t>
                      </a:r>
                    </a:p>
                  </a:txBody>
                  <a:tcPr marL="0" marR="0" marT="0" marB="0"/>
                </a:tc>
                <a:tc>
                  <a:txBody>
                    <a:bodyPr/>
                    <a:lstStyle/>
                    <a:p>
                      <a:pPr algn="ctr"/>
                      <a:r>
                        <a:rPr lang="fr-FR" sz="1100"/>
                        <a:t>300</a:t>
                      </a:r>
                    </a:p>
                  </a:txBody>
                  <a:tcPr marL="0" marR="0" marT="0" marB="0"/>
                </a:tc>
                <a:tc>
                  <a:txBody>
                    <a:bodyPr/>
                    <a:lstStyle/>
                    <a:p>
                      <a:pPr algn="ctr"/>
                      <a:r>
                        <a:rPr lang="fr-FR" sz="1100"/>
                        <a:t>Visa,carte tel Mauritanie, aides pour passages douanes</a:t>
                      </a:r>
                      <a:endParaRPr lang="fr-FR" sz="1100" dirty="0"/>
                    </a:p>
                  </a:txBody>
                  <a:tcPr marL="0" marR="0" marT="0" marB="0"/>
                </a:tc>
                <a:tc>
                  <a:txBody>
                    <a:bodyPr/>
                    <a:lstStyle/>
                    <a:p>
                      <a:pPr algn="ctr"/>
                      <a:endParaRPr lang="fr-FR" sz="1100" b="1">
                        <a:solidFill>
                          <a:schemeClr val="accent2">
                            <a:lumMod val="75000"/>
                          </a:schemeClr>
                        </a:solidFill>
                      </a:endParaRPr>
                    </a:p>
                  </a:txBody>
                  <a:tcPr marL="0" marR="0" marT="0" marB="0"/>
                </a:tc>
                <a:extLst>
                  <a:ext uri="{0D108BD9-81ED-4DB2-BD59-A6C34878D82A}">
                    <a16:rowId xmlns:a16="http://schemas.microsoft.com/office/drawing/2014/main" val="2845018150"/>
                  </a:ext>
                </a:extLst>
              </a:tr>
              <a:tr h="154230">
                <a:tc>
                  <a:txBody>
                    <a:bodyPr/>
                    <a:lstStyle/>
                    <a:p>
                      <a:r>
                        <a:rPr lang="fr-FR" sz="1100"/>
                        <a:t>Bateau Sète/Alméria  A/R</a:t>
                      </a:r>
                    </a:p>
                  </a:txBody>
                  <a:tcPr marL="0" marR="0" marT="0" marB="0"/>
                </a:tc>
                <a:tc>
                  <a:txBody>
                    <a:bodyPr/>
                    <a:lstStyle/>
                    <a:p>
                      <a:pPr algn="ctr"/>
                      <a:r>
                        <a:rPr lang="fr-FR" sz="1100"/>
                        <a:t>500</a:t>
                      </a:r>
                    </a:p>
                  </a:txBody>
                  <a:tcPr marL="0" marR="0" marT="0" marB="0"/>
                </a:tc>
                <a:tc>
                  <a:txBody>
                    <a:bodyPr/>
                    <a:lstStyle/>
                    <a:p>
                      <a:pPr algn="ctr"/>
                      <a:endParaRPr lang="fr-FR" sz="1100"/>
                    </a:p>
                  </a:txBody>
                  <a:tcPr marL="0" marR="0" marT="0" marB="0"/>
                </a:tc>
                <a:tc>
                  <a:txBody>
                    <a:bodyPr/>
                    <a:lstStyle/>
                    <a:p>
                      <a:pPr algn="ctr"/>
                      <a:r>
                        <a:rPr lang="fr-FR" sz="1100" b="1">
                          <a:solidFill>
                            <a:schemeClr val="accent6">
                              <a:lumMod val="75000"/>
                            </a:schemeClr>
                          </a:solidFill>
                        </a:rPr>
                        <a:t>√</a:t>
                      </a:r>
                    </a:p>
                  </a:txBody>
                  <a:tcPr marL="0" marR="0" marT="0" marB="0"/>
                </a:tc>
                <a:extLst>
                  <a:ext uri="{0D108BD9-81ED-4DB2-BD59-A6C34878D82A}">
                    <a16:rowId xmlns:a16="http://schemas.microsoft.com/office/drawing/2014/main" val="3452552108"/>
                  </a:ext>
                </a:extLst>
              </a:tr>
              <a:tr h="154230">
                <a:tc>
                  <a:txBody>
                    <a:bodyPr/>
                    <a:lstStyle/>
                    <a:p>
                      <a:endParaRPr lang="fr-FR" sz="1100"/>
                    </a:p>
                  </a:txBody>
                  <a:tcPr marL="0" marR="0" marT="0" marB="0"/>
                </a:tc>
                <a:tc>
                  <a:txBody>
                    <a:bodyPr/>
                    <a:lstStyle/>
                    <a:p>
                      <a:pPr algn="ctr"/>
                      <a:endParaRPr lang="fr-FR" sz="1100"/>
                    </a:p>
                  </a:txBody>
                  <a:tcPr marL="0" marR="0" marT="0" marB="0"/>
                </a:tc>
                <a:tc>
                  <a:txBody>
                    <a:bodyPr/>
                    <a:lstStyle/>
                    <a:p>
                      <a:pPr algn="ctr"/>
                      <a:endParaRPr lang="fr-FR" sz="1100"/>
                    </a:p>
                  </a:txBody>
                  <a:tcPr marL="0" marR="0" marT="0" marB="0"/>
                </a:tc>
                <a:tc>
                  <a:txBody>
                    <a:bodyPr/>
                    <a:lstStyle/>
                    <a:p>
                      <a:pPr algn="ctr"/>
                      <a:endParaRPr lang="fr-FR" sz="1100"/>
                    </a:p>
                  </a:txBody>
                  <a:tcPr marL="0" marR="0" marT="0" marB="0"/>
                </a:tc>
                <a:extLst>
                  <a:ext uri="{0D108BD9-81ED-4DB2-BD59-A6C34878D82A}">
                    <a16:rowId xmlns:a16="http://schemas.microsoft.com/office/drawing/2014/main" val="284787728"/>
                  </a:ext>
                </a:extLst>
              </a:tr>
              <a:tr h="196293">
                <a:tc>
                  <a:txBody>
                    <a:bodyPr/>
                    <a:lstStyle/>
                    <a:p>
                      <a:r>
                        <a:rPr lang="fr-FR" sz="1100">
                          <a:highlight>
                            <a:srgbClr val="FFFF00"/>
                          </a:highlight>
                        </a:rPr>
                        <a:t>T</a:t>
                      </a:r>
                      <a:r>
                        <a:rPr lang="fr-FR" sz="1400">
                          <a:highlight>
                            <a:srgbClr val="FFFF00"/>
                          </a:highlight>
                        </a:rPr>
                        <a:t>otaux</a:t>
                      </a:r>
                    </a:p>
                  </a:txBody>
                  <a:tcPr marL="0" marR="0" marT="0" marB="0"/>
                </a:tc>
                <a:tc>
                  <a:txBody>
                    <a:bodyPr/>
                    <a:lstStyle/>
                    <a:p>
                      <a:pPr algn="ctr"/>
                      <a:r>
                        <a:rPr lang="fr-FR" sz="1100">
                          <a:highlight>
                            <a:srgbClr val="FFFF00"/>
                          </a:highlight>
                        </a:rPr>
                        <a:t>10440</a:t>
                      </a:r>
                    </a:p>
                  </a:txBody>
                  <a:tcPr marL="0" marR="0" marT="0" marB="0"/>
                </a:tc>
                <a:tc>
                  <a:txBody>
                    <a:bodyPr/>
                    <a:lstStyle/>
                    <a:p>
                      <a:pPr algn="ctr"/>
                      <a:endParaRPr lang="fr-FR" sz="1100">
                        <a:highlight>
                          <a:srgbClr val="FFFF00"/>
                        </a:highlight>
                      </a:endParaRPr>
                    </a:p>
                  </a:txBody>
                  <a:tcPr marL="0" marR="0" marT="0" marB="0"/>
                </a:tc>
                <a:tc>
                  <a:txBody>
                    <a:bodyPr/>
                    <a:lstStyle/>
                    <a:p>
                      <a:pPr algn="ctr"/>
                      <a:r>
                        <a:rPr lang="fr-FR" sz="1100">
                          <a:highlight>
                            <a:srgbClr val="FFFF00"/>
                          </a:highlight>
                        </a:rPr>
                        <a:t>9800</a:t>
                      </a:r>
                    </a:p>
                  </a:txBody>
                  <a:tcPr marL="0" marR="0" marT="0" marB="0"/>
                </a:tc>
                <a:extLst>
                  <a:ext uri="{0D108BD9-81ED-4DB2-BD59-A6C34878D82A}">
                    <a16:rowId xmlns:a16="http://schemas.microsoft.com/office/drawing/2014/main" val="2722126894"/>
                  </a:ext>
                </a:extLst>
              </a:tr>
            </a:tbl>
          </a:graphicData>
        </a:graphic>
      </p:graphicFrame>
      <p:sp>
        <p:nvSpPr>
          <p:cNvPr id="16" name="ZoneTexte 15">
            <a:extLst>
              <a:ext uri="{FF2B5EF4-FFF2-40B4-BE49-F238E27FC236}">
                <a16:creationId xmlns:a16="http://schemas.microsoft.com/office/drawing/2014/main" id="{9D70414E-16CC-A438-4759-6089261021DE}"/>
              </a:ext>
            </a:extLst>
          </p:cNvPr>
          <p:cNvSpPr txBox="1"/>
          <p:nvPr/>
        </p:nvSpPr>
        <p:spPr>
          <a:xfrm>
            <a:off x="8271341" y="6318"/>
            <a:ext cx="3445844" cy="707886"/>
          </a:xfrm>
          <a:prstGeom prst="rect">
            <a:avLst/>
          </a:prstGeom>
          <a:noFill/>
        </p:spPr>
        <p:txBody>
          <a:bodyPr wrap="square">
            <a:spAutoFit/>
          </a:bodyPr>
          <a:lstStyle/>
          <a:p>
            <a:pPr algn="ctr">
              <a:lnSpc>
                <a:spcPct val="107000"/>
              </a:lnSpc>
              <a:spcAft>
                <a:spcPts val="800"/>
              </a:spcAft>
              <a:defRPr sz="2000">
                <a:solidFill>
                  <a:srgbClr val="323232"/>
                </a:solidFill>
                <a:latin typeface="Lato"/>
              </a:defRPr>
            </a:pPr>
            <a:r>
              <a:rPr lang="fr-FR" sz="1800" b="1" kern="100">
                <a:effectLst/>
                <a:latin typeface="Aptos" panose="020B0004020202020204" pitchFamily="34" charset="0"/>
                <a:ea typeface="Aptos" panose="020B0004020202020204" pitchFamily="34" charset="0"/>
                <a:cs typeface="Times New Roman" panose="02020603050405020304" pitchFamily="18" charset="0"/>
              </a:rPr>
              <a:t> BUDGET DU PROJET</a:t>
            </a:r>
            <a:r>
              <a:rPr lang="fr-FR" kern="100">
                <a:latin typeface="Aptos" panose="020B0004020202020204" pitchFamily="34" charset="0"/>
                <a:ea typeface="Aptos" panose="020B0004020202020204" pitchFamily="34" charset="0"/>
                <a:cs typeface="Times New Roman" panose="02020603050405020304" pitchFamily="18" charset="0"/>
              </a:rPr>
              <a:t>  </a:t>
            </a:r>
            <a:r>
              <a:rPr lang="fr-FR" sz="1800" b="1" kern="100">
                <a:effectLst/>
                <a:latin typeface="Aptos" panose="020B0004020202020204" pitchFamily="34" charset="0"/>
                <a:ea typeface="Aptos" panose="020B0004020202020204" pitchFamily="34" charset="0"/>
                <a:cs typeface="Times New Roman" panose="02020603050405020304" pitchFamily="18" charset="0"/>
              </a:rPr>
              <a:t>Estimations principales</a:t>
            </a:r>
            <a:endParaRPr lang="fr-FR" sz="1800" kern="100">
              <a:effectLst/>
              <a:latin typeface="Aptos" panose="020B0004020202020204" pitchFamily="34" charset="0"/>
              <a:ea typeface="Aptos" panose="020B0004020202020204" pitchFamily="34" charset="0"/>
              <a:cs typeface="Times New Roman" panose="02020603050405020304" pitchFamily="18" charset="0"/>
            </a:endParaRPr>
          </a:p>
        </p:txBody>
      </p:sp>
      <p:sp>
        <p:nvSpPr>
          <p:cNvPr id="3" name="ZoneTexte 2">
            <a:extLst>
              <a:ext uri="{FF2B5EF4-FFF2-40B4-BE49-F238E27FC236}">
                <a16:creationId xmlns:a16="http://schemas.microsoft.com/office/drawing/2014/main" id="{724EBBD2-A91F-80F3-42B0-46401DD68DC8}"/>
              </a:ext>
            </a:extLst>
          </p:cNvPr>
          <p:cNvSpPr txBox="1"/>
          <p:nvPr/>
        </p:nvSpPr>
        <p:spPr>
          <a:xfrm>
            <a:off x="8710637" y="1700750"/>
            <a:ext cx="3445843" cy="4031873"/>
          </a:xfrm>
          <a:prstGeom prst="rect">
            <a:avLst/>
          </a:prstGeom>
          <a:noFill/>
        </p:spPr>
        <p:txBody>
          <a:bodyPr wrap="square" rtlCol="0">
            <a:spAutoFit/>
          </a:bodyPr>
          <a:lstStyle/>
          <a:p>
            <a:pPr algn="ctr">
              <a:defRPr sz="2000">
                <a:solidFill>
                  <a:srgbClr val="323232"/>
                </a:solidFill>
                <a:latin typeface="Lato"/>
              </a:defRPr>
            </a:pPr>
            <a:r>
              <a:rPr lang="fr-FR" sz="1200" b="1"/>
              <a:t>MA MOTO</a:t>
            </a:r>
          </a:p>
          <a:p>
            <a:pPr algn="ctr">
              <a:defRPr sz="2000">
                <a:solidFill>
                  <a:srgbClr val="323232"/>
                </a:solidFill>
                <a:latin typeface="Lato"/>
              </a:defRPr>
            </a:pPr>
            <a:endParaRPr lang="fr-FR" sz="1200" b="1"/>
          </a:p>
          <a:p>
            <a:pPr algn="ctr">
              <a:defRPr sz="2000">
                <a:solidFill>
                  <a:srgbClr val="323232"/>
                </a:solidFill>
                <a:latin typeface="Lato"/>
              </a:defRPr>
            </a:pPr>
            <a:r>
              <a:rPr lang="fr-FR" sz="1200" b="1"/>
              <a:t>Honda varadero 1000 de 2008</a:t>
            </a:r>
          </a:p>
          <a:p>
            <a:pPr algn="ctr">
              <a:defRPr sz="2000">
                <a:solidFill>
                  <a:srgbClr val="323232"/>
                </a:solidFill>
                <a:latin typeface="Lato"/>
              </a:defRPr>
            </a:pPr>
            <a:r>
              <a:rPr lang="fr-FR" sz="1200" b="1"/>
              <a:t>67000kms évolutif</a:t>
            </a:r>
          </a:p>
          <a:p>
            <a:pPr algn="ctr">
              <a:defRPr sz="2000">
                <a:solidFill>
                  <a:srgbClr val="323232"/>
                </a:solidFill>
                <a:latin typeface="Lato"/>
              </a:defRPr>
            </a:pPr>
            <a:r>
              <a:rPr lang="fr-FR" sz="1200" b="1"/>
              <a:t>Entièrement origine</a:t>
            </a:r>
          </a:p>
          <a:p>
            <a:pPr algn="ctr">
              <a:defRPr sz="2000">
                <a:solidFill>
                  <a:srgbClr val="323232"/>
                </a:solidFill>
                <a:latin typeface="Lato"/>
              </a:defRPr>
            </a:pPr>
            <a:r>
              <a:rPr lang="fr-FR" sz="1200" b="1"/>
              <a:t>Révision 60000 ok</a:t>
            </a:r>
          </a:p>
          <a:p>
            <a:pPr algn="ctr">
              <a:defRPr sz="2000">
                <a:solidFill>
                  <a:srgbClr val="323232"/>
                </a:solidFill>
                <a:latin typeface="Lato"/>
              </a:defRPr>
            </a:pPr>
            <a:r>
              <a:rPr lang="fr-FR" sz="1200" b="1"/>
              <a:t>CT ok</a:t>
            </a:r>
          </a:p>
          <a:p>
            <a:pPr algn="ctr">
              <a:defRPr sz="2000">
                <a:solidFill>
                  <a:srgbClr val="323232"/>
                </a:solidFill>
                <a:latin typeface="Lato"/>
              </a:defRPr>
            </a:pPr>
            <a:r>
              <a:rPr lang="fr-FR" sz="1200" b="1"/>
              <a:t>Très bon état général </a:t>
            </a:r>
          </a:p>
          <a:p>
            <a:pPr algn="ctr">
              <a:defRPr sz="2000">
                <a:solidFill>
                  <a:srgbClr val="323232"/>
                </a:solidFill>
                <a:latin typeface="Lato"/>
              </a:defRPr>
            </a:pPr>
            <a:r>
              <a:rPr lang="fr-FR" sz="1200" b="1"/>
              <a:t>Entretien régulier par Dafy et AA MOTORS Narbonne</a:t>
            </a:r>
          </a:p>
          <a:p>
            <a:pPr algn="ctr">
              <a:defRPr sz="2000">
                <a:solidFill>
                  <a:srgbClr val="323232"/>
                </a:solidFill>
                <a:latin typeface="Lato"/>
              </a:defRPr>
            </a:pPr>
            <a:endParaRPr lang="fr-FR" sz="1200" b="1"/>
          </a:p>
          <a:p>
            <a:pPr algn="ctr">
              <a:defRPr sz="2000">
                <a:solidFill>
                  <a:srgbClr val="323232"/>
                </a:solidFill>
                <a:latin typeface="Lato"/>
              </a:defRPr>
            </a:pPr>
            <a:r>
              <a:rPr lang="fr-FR" sz="1200" b="1"/>
              <a:t>Moto fantastique avec un moteur hors du commun , le fameux VTWIN Honda indestructible</a:t>
            </a:r>
          </a:p>
          <a:p>
            <a:pPr algn="ctr">
              <a:defRPr sz="2000">
                <a:solidFill>
                  <a:srgbClr val="323232"/>
                </a:solidFill>
                <a:latin typeface="Lato"/>
              </a:defRPr>
            </a:pPr>
            <a:r>
              <a:rPr lang="fr-FR" sz="1200" b="1"/>
              <a:t>Acheté en 2024 après la vente de ma varadero 1000 1999 (196000kms) et de ma BMW K1300S(120,000kms) qui avec ses 184cv devenait un peu trop pour moi!</a:t>
            </a:r>
          </a:p>
          <a:p>
            <a:pPr>
              <a:defRPr sz="2000">
                <a:solidFill>
                  <a:srgbClr val="323232"/>
                </a:solidFill>
                <a:latin typeface="Lato"/>
              </a:defRPr>
            </a:pPr>
            <a:endParaRPr lang="fr-FR"/>
          </a:p>
          <a:p>
            <a:pPr>
              <a:defRPr sz="2000">
                <a:solidFill>
                  <a:srgbClr val="323232"/>
                </a:solidFill>
                <a:latin typeface="Lato"/>
              </a:defRPr>
            </a:pPr>
            <a:endParaRPr lang="fr-FR"/>
          </a:p>
        </p:txBody>
      </p:sp>
    </p:spTree>
    <p:extLst>
      <p:ext uri="{BB962C8B-B14F-4D97-AF65-F5344CB8AC3E}">
        <p14:creationId xmlns:p14="http://schemas.microsoft.com/office/powerpoint/2010/main" val="28028406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8B089790-F4B6-46A7-BB28-7B74A9A9EFD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sz="3600">
                <a:solidFill>
                  <a:srgbClr val="FF6600"/>
                </a:solidFill>
                <a:latin typeface="Montserrat"/>
              </a:defRPr>
            </a:pPr>
            <a:endParaRPr lang="en-US"/>
          </a:p>
        </p:txBody>
      </p:sp>
      <p:pic>
        <p:nvPicPr>
          <p:cNvPr id="30" name="Image 29" descr="Une image contenant dune, nature, dune de sable, désert&#10;&#10;Description générée automatiquement">
            <a:extLst>
              <a:ext uri="{FF2B5EF4-FFF2-40B4-BE49-F238E27FC236}">
                <a16:creationId xmlns:a16="http://schemas.microsoft.com/office/drawing/2014/main" id="{D86CC032-20C9-3D7C-E32B-A18873CDBB34}"/>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17456" y="-88491"/>
            <a:ext cx="12210367" cy="6858000"/>
          </a:xfrm>
          <a:prstGeom prst="rect">
            <a:avLst/>
          </a:prstGeom>
        </p:spPr>
      </p:pic>
      <p:grpSp>
        <p:nvGrpSpPr>
          <p:cNvPr id="9" name="Group 8">
            <a:extLst>
              <a:ext uri="{FF2B5EF4-FFF2-40B4-BE49-F238E27FC236}">
                <a16:creationId xmlns:a16="http://schemas.microsoft.com/office/drawing/2014/main" id="{9DE3F54D-33BC-4382-A2AB-5E002F0F116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05" y="5029199"/>
            <a:ext cx="12228128" cy="1828800"/>
            <a:chOff x="-305" y="2987478"/>
            <a:chExt cx="12188952" cy="1828800"/>
          </a:xfrm>
        </p:grpSpPr>
        <p:sp>
          <p:nvSpPr>
            <p:cNvPr id="10" name="Freeform: Shape 9">
              <a:extLst>
                <a:ext uri="{FF2B5EF4-FFF2-40B4-BE49-F238E27FC236}">
                  <a16:creationId xmlns:a16="http://schemas.microsoft.com/office/drawing/2014/main" id="{6798451A-4EC8-4869-8DFB-BCE4E00BE55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2987478"/>
              <a:ext cx="12188952" cy="1099712"/>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60ECD12F-47FF-48FE-A827-069775A8AD1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99381"/>
              <a:ext cx="12188952" cy="902694"/>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endParaRPr lang="en-US"/>
            </a:p>
          </p:txBody>
        </p:sp>
        <p:sp>
          <p:nvSpPr>
            <p:cNvPr id="12" name="Freeform: Shape 11">
              <a:extLst>
                <a:ext uri="{FF2B5EF4-FFF2-40B4-BE49-F238E27FC236}">
                  <a16:creationId xmlns:a16="http://schemas.microsoft.com/office/drawing/2014/main" id="{48928757-970C-4B99-9F9C-0C07E4A9451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01488"/>
              <a:ext cx="12188952" cy="641669"/>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useBgFill="1">
          <p:nvSpPr>
            <p:cNvPr id="13" name="Freeform: Shape 12">
              <a:extLst>
                <a:ext uri="{FF2B5EF4-FFF2-40B4-BE49-F238E27FC236}">
                  <a16:creationId xmlns:a16="http://schemas.microsoft.com/office/drawing/2014/main" id="{1213505B-6136-49EC-951C-1FDA2A6C5BD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14750"/>
              <a:ext cx="12188952" cy="1201528"/>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endParaRPr lang="en-US"/>
            </a:p>
          </p:txBody>
        </p:sp>
      </p:grpSp>
      <p:sp>
        <p:nvSpPr>
          <p:cNvPr id="28" name="ZoneTexte 27">
            <a:extLst>
              <a:ext uri="{FF2B5EF4-FFF2-40B4-BE49-F238E27FC236}">
                <a16:creationId xmlns:a16="http://schemas.microsoft.com/office/drawing/2014/main" id="{242AC37D-01B7-63F8-55E4-8C669F67EFB3}"/>
              </a:ext>
            </a:extLst>
          </p:cNvPr>
          <p:cNvSpPr txBox="1"/>
          <p:nvPr/>
        </p:nvSpPr>
        <p:spPr>
          <a:xfrm>
            <a:off x="501445" y="4208305"/>
            <a:ext cx="11130116" cy="1980542"/>
          </a:xfrm>
          <a:prstGeom prst="rect">
            <a:avLst/>
          </a:prstGeom>
          <a:solidFill>
            <a:schemeClr val="accent2"/>
          </a:solidFill>
        </p:spPr>
        <p:txBody>
          <a:bodyPr wrap="square">
            <a:spAutoFit/>
          </a:bodyPr>
          <a:lstStyle/>
          <a:p>
            <a:pPr algn="ctr">
              <a:lnSpc>
                <a:spcPct val="107000"/>
              </a:lnSpc>
              <a:spcAft>
                <a:spcPts val="800"/>
              </a:spcAft>
              <a:defRPr sz="2000">
                <a:solidFill>
                  <a:srgbClr val="323232"/>
                </a:solidFill>
                <a:latin typeface="Lato"/>
              </a:defRPr>
            </a:pPr>
            <a:r>
              <a:rPr lang="fr-FR" sz="1400" b="1" u="sng" kern="100">
                <a:solidFill>
                  <a:schemeClr val="bg1"/>
                </a:solidFill>
                <a:effectLst/>
                <a:latin typeface="Lato" panose="020F0502020204030203" pitchFamily="34" charset="0"/>
                <a:ea typeface="Lato" panose="020F0502020204030203" pitchFamily="34" charset="0"/>
                <a:cs typeface="Lato" panose="020F0502020204030203" pitchFamily="34" charset="0"/>
              </a:rPr>
              <a:t>VISIBILITÉ POUR LES PARTENAIRES</a:t>
            </a:r>
            <a:endParaRPr lang="fr-FR" sz="1400" u="sng" kern="100">
              <a:solidFill>
                <a:schemeClr val="bg1"/>
              </a:solidFill>
              <a:effectLst/>
              <a:latin typeface="Lato" panose="020F0502020204030203" pitchFamily="34" charset="0"/>
              <a:ea typeface="Lato" panose="020F0502020204030203" pitchFamily="34" charset="0"/>
              <a:cs typeface="Lato" panose="020F0502020204030203" pitchFamily="34" charset="0"/>
            </a:endParaRPr>
          </a:p>
          <a:p>
            <a:pPr marL="342900" lvl="0" indent="-342900" algn="ctr">
              <a:lnSpc>
                <a:spcPct val="107000"/>
              </a:lnSpc>
              <a:spcAft>
                <a:spcPts val="800"/>
              </a:spcAft>
              <a:buSzPts val="1000"/>
              <a:buFont typeface="Symbol" panose="05050102010706020507" pitchFamily="18" charset="2"/>
              <a:buChar char=""/>
              <a:tabLst>
                <a:tab pos="457200" algn="l"/>
              </a:tabLst>
              <a:defRPr sz="2000">
                <a:solidFill>
                  <a:srgbClr val="323232"/>
                </a:solidFill>
                <a:latin typeface="Lato"/>
              </a:defRPr>
            </a:pPr>
            <a:r>
              <a:rPr lang="fr-FR" sz="1400" b="1" kern="100">
                <a:solidFill>
                  <a:schemeClr val="bg1"/>
                </a:solidFill>
                <a:effectLst/>
                <a:latin typeface="Lato" panose="020F0502020204030203" pitchFamily="34" charset="0"/>
                <a:ea typeface="Lato" panose="020F0502020204030203" pitchFamily="34" charset="0"/>
                <a:cs typeface="Lato" panose="020F0502020204030203" pitchFamily="34" charset="0"/>
              </a:rPr>
              <a:t>Carénage de la moto et du pilote: </a:t>
            </a:r>
            <a:r>
              <a:rPr lang="fr-FR" sz="1400" kern="100">
                <a:solidFill>
                  <a:schemeClr val="bg1"/>
                </a:solidFill>
                <a:effectLst/>
                <a:latin typeface="Lato" panose="020F0502020204030203" pitchFamily="34" charset="0"/>
                <a:ea typeface="Lato" panose="020F0502020204030203" pitchFamily="34" charset="0"/>
                <a:cs typeface="Lato" panose="020F0502020204030203" pitchFamily="34" charset="0"/>
              </a:rPr>
              <a:t>voir page…..</a:t>
            </a:r>
            <a:endParaRPr lang="fr-FR" sz="1400" b="1" kern="100">
              <a:solidFill>
                <a:schemeClr val="bg1"/>
              </a:solidFill>
              <a:effectLst/>
              <a:latin typeface="Lato" panose="020F0502020204030203" pitchFamily="34" charset="0"/>
              <a:ea typeface="Lato" panose="020F0502020204030203" pitchFamily="34" charset="0"/>
              <a:cs typeface="Lato" panose="020F0502020204030203" pitchFamily="34" charset="0"/>
            </a:endParaRPr>
          </a:p>
          <a:p>
            <a:pPr marL="342900" lvl="0" indent="-342900" algn="ctr">
              <a:lnSpc>
                <a:spcPct val="107000"/>
              </a:lnSpc>
              <a:spcAft>
                <a:spcPts val="800"/>
              </a:spcAft>
              <a:buSzPts val="1000"/>
              <a:buFont typeface="Symbol" panose="05050102010706020507" pitchFamily="18" charset="2"/>
              <a:buChar char=""/>
              <a:tabLst>
                <a:tab pos="457200" algn="l"/>
              </a:tabLst>
              <a:defRPr sz="2000">
                <a:solidFill>
                  <a:srgbClr val="323232"/>
                </a:solidFill>
                <a:latin typeface="Lato"/>
              </a:defRPr>
            </a:pPr>
            <a:r>
              <a:rPr lang="fr-FR" sz="1400" b="1" kern="100">
                <a:solidFill>
                  <a:schemeClr val="bg1"/>
                </a:solidFill>
                <a:effectLst/>
                <a:latin typeface="Lato" panose="020F0502020204030203" pitchFamily="34" charset="0"/>
                <a:ea typeface="Lato" panose="020F0502020204030203" pitchFamily="34" charset="0"/>
                <a:cs typeface="Lato" panose="020F0502020204030203" pitchFamily="34" charset="0"/>
              </a:rPr>
              <a:t>Réseaux sociaux</a:t>
            </a:r>
            <a:r>
              <a:rPr lang="fr-FR" sz="1400" kern="100">
                <a:solidFill>
                  <a:schemeClr val="bg1"/>
                </a:solidFill>
                <a:effectLst/>
                <a:latin typeface="Lato" panose="020F0502020204030203" pitchFamily="34" charset="0"/>
                <a:ea typeface="Lato" panose="020F0502020204030203" pitchFamily="34" charset="0"/>
                <a:cs typeface="Lato" panose="020F0502020204030203" pitchFamily="34" charset="0"/>
              </a:rPr>
              <a:t> : Facebook, Instagram, YouTube.</a:t>
            </a:r>
          </a:p>
          <a:p>
            <a:pPr marL="342900" lvl="0" indent="-342900" algn="ctr">
              <a:lnSpc>
                <a:spcPct val="107000"/>
              </a:lnSpc>
              <a:spcAft>
                <a:spcPts val="800"/>
              </a:spcAft>
              <a:buSzPts val="1000"/>
              <a:buFont typeface="Symbol" panose="05050102010706020507" pitchFamily="18" charset="2"/>
              <a:buChar char=""/>
              <a:tabLst>
                <a:tab pos="457200" algn="l"/>
              </a:tabLst>
              <a:defRPr sz="2000">
                <a:solidFill>
                  <a:srgbClr val="323232"/>
                </a:solidFill>
                <a:latin typeface="Lato"/>
              </a:defRPr>
            </a:pPr>
            <a:r>
              <a:rPr lang="fr-FR" sz="1400" b="1" kern="100">
                <a:solidFill>
                  <a:schemeClr val="bg1"/>
                </a:solidFill>
                <a:effectLst/>
                <a:latin typeface="Lato" panose="020F0502020204030203" pitchFamily="34" charset="0"/>
                <a:ea typeface="Lato" panose="020F0502020204030203" pitchFamily="34" charset="0"/>
                <a:cs typeface="Lato" panose="020F0502020204030203" pitchFamily="34" charset="0"/>
              </a:rPr>
              <a:t>Site blog</a:t>
            </a:r>
            <a:r>
              <a:rPr lang="fr-FR" sz="1400" kern="100">
                <a:solidFill>
                  <a:schemeClr val="bg1"/>
                </a:solidFill>
                <a:effectLst/>
                <a:latin typeface="Lato" panose="020F0502020204030203" pitchFamily="34" charset="0"/>
                <a:ea typeface="Lato" panose="020F0502020204030203" pitchFamily="34" charset="0"/>
                <a:cs typeface="Lato" panose="020F0502020204030203" pitchFamily="34" charset="0"/>
              </a:rPr>
              <a:t> : Articles réguliers et suivi en direct.</a:t>
            </a:r>
          </a:p>
          <a:p>
            <a:pPr marL="342900" lvl="0" indent="-342900" algn="ctr">
              <a:lnSpc>
                <a:spcPct val="107000"/>
              </a:lnSpc>
              <a:spcAft>
                <a:spcPts val="800"/>
              </a:spcAft>
              <a:buSzPts val="1000"/>
              <a:buFont typeface="Symbol" panose="05050102010706020507" pitchFamily="18" charset="2"/>
              <a:buChar char=""/>
              <a:tabLst>
                <a:tab pos="457200" algn="l"/>
              </a:tabLst>
              <a:defRPr sz="2000">
                <a:solidFill>
                  <a:srgbClr val="323232"/>
                </a:solidFill>
                <a:latin typeface="Lato"/>
              </a:defRPr>
            </a:pPr>
            <a:r>
              <a:rPr lang="fr-FR" sz="1400" b="1" kern="100">
                <a:solidFill>
                  <a:schemeClr val="bg1"/>
                </a:solidFill>
                <a:effectLst/>
                <a:latin typeface="Lato" panose="020F0502020204030203" pitchFamily="34" charset="0"/>
                <a:ea typeface="Lato" panose="020F0502020204030203" pitchFamily="34" charset="0"/>
                <a:cs typeface="Lato" panose="020F0502020204030203" pitchFamily="34" charset="0"/>
              </a:rPr>
              <a:t>Médias</a:t>
            </a:r>
            <a:r>
              <a:rPr lang="fr-FR" sz="1400" kern="100">
                <a:solidFill>
                  <a:schemeClr val="bg1"/>
                </a:solidFill>
                <a:effectLst/>
                <a:latin typeface="Lato" panose="020F0502020204030203" pitchFamily="34" charset="0"/>
                <a:ea typeface="Lato" panose="020F0502020204030203" pitchFamily="34" charset="0"/>
                <a:cs typeface="Lato" panose="020F0502020204030203" pitchFamily="34" charset="0"/>
              </a:rPr>
              <a:t> : Articles de presse, interviews radio et TV.</a:t>
            </a:r>
          </a:p>
          <a:p>
            <a:pPr marL="342900" lvl="0" indent="-342900" algn="ctr">
              <a:lnSpc>
                <a:spcPct val="107000"/>
              </a:lnSpc>
              <a:spcAft>
                <a:spcPts val="800"/>
              </a:spcAft>
              <a:buSzPts val="1000"/>
              <a:buFont typeface="Symbol" panose="05050102010706020507" pitchFamily="18" charset="2"/>
              <a:buChar char=""/>
              <a:tabLst>
                <a:tab pos="457200" algn="l"/>
              </a:tabLst>
              <a:defRPr sz="2000">
                <a:solidFill>
                  <a:srgbClr val="323232"/>
                </a:solidFill>
                <a:latin typeface="Lato"/>
              </a:defRPr>
            </a:pPr>
            <a:r>
              <a:rPr lang="fr-FR" sz="1400" b="1" kern="100">
                <a:solidFill>
                  <a:schemeClr val="bg1"/>
                </a:solidFill>
                <a:effectLst/>
                <a:latin typeface="Lato" panose="020F0502020204030203" pitchFamily="34" charset="0"/>
                <a:ea typeface="Lato" panose="020F0502020204030203" pitchFamily="34" charset="0"/>
                <a:cs typeface="Lato" panose="020F0502020204030203" pitchFamily="34" charset="0"/>
              </a:rPr>
              <a:t>Documentaire post-expédition</a:t>
            </a:r>
            <a:r>
              <a:rPr lang="fr-FR" sz="1400" kern="100">
                <a:solidFill>
                  <a:schemeClr val="bg1"/>
                </a:solidFill>
                <a:effectLst/>
                <a:latin typeface="Lato" panose="020F0502020204030203" pitchFamily="34" charset="0"/>
                <a:ea typeface="Lato" panose="020F0502020204030203" pitchFamily="34" charset="0"/>
                <a:cs typeface="Lato" panose="020F0502020204030203" pitchFamily="34" charset="0"/>
              </a:rPr>
              <a:t> : Résumant les découvertes scientifiques et humaines.</a:t>
            </a:r>
          </a:p>
        </p:txBody>
      </p:sp>
      <p:graphicFrame>
        <p:nvGraphicFramePr>
          <p:cNvPr id="3" name="ZoneTexte 7">
            <a:extLst>
              <a:ext uri="{FF2B5EF4-FFF2-40B4-BE49-F238E27FC236}">
                <a16:creationId xmlns:a16="http://schemas.microsoft.com/office/drawing/2014/main" id="{B85228F7-332F-8C2B-5F32-BF1BAB32EBBF}"/>
              </a:ext>
            </a:extLst>
          </p:cNvPr>
          <p:cNvGraphicFramePr/>
          <p:nvPr>
            <p:extLst>
              <p:ext uri="{D42A27DB-BD31-4B8C-83A1-F6EECF244321}">
                <p14:modId xmlns:p14="http://schemas.microsoft.com/office/powerpoint/2010/main" val="3080699978"/>
              </p:ext>
            </p:extLst>
          </p:nvPr>
        </p:nvGraphicFramePr>
        <p:xfrm>
          <a:off x="294967" y="1164244"/>
          <a:ext cx="11513575" cy="2809579"/>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5" name="ZoneTexte 4">
            <a:extLst>
              <a:ext uri="{FF2B5EF4-FFF2-40B4-BE49-F238E27FC236}">
                <a16:creationId xmlns:a16="http://schemas.microsoft.com/office/drawing/2014/main" id="{29B12DD4-CDBD-A636-B002-CE10D2FC2B89}"/>
              </a:ext>
            </a:extLst>
          </p:cNvPr>
          <p:cNvSpPr txBox="1"/>
          <p:nvPr/>
        </p:nvSpPr>
        <p:spPr>
          <a:xfrm>
            <a:off x="1321478" y="215806"/>
            <a:ext cx="9548737" cy="646331"/>
          </a:xfrm>
          <a:prstGeom prst="rect">
            <a:avLst/>
          </a:prstGeom>
          <a:noFill/>
        </p:spPr>
        <p:txBody>
          <a:bodyPr wrap="square">
            <a:spAutoFit/>
          </a:bodyPr>
          <a:lstStyle/>
          <a:p>
            <a:pPr algn="ctr"/>
            <a:r>
              <a:rPr lang="fr-FR" sz="1800" i="1">
                <a:solidFill>
                  <a:schemeClr val="bg1"/>
                </a:solidFill>
                <a:latin typeface="Lato" panose="020F0502020204030203" pitchFamily="34" charset="0"/>
                <a:ea typeface="Lato" panose="020F0502020204030203" pitchFamily="34" charset="0"/>
                <a:cs typeface="Lato" panose="020F0502020204030203" pitchFamily="34" charset="0"/>
              </a:rPr>
              <a:t>Dans le cadre de ce projet, </a:t>
            </a:r>
            <a:r>
              <a:rPr lang="fr-FR" i="1">
                <a:solidFill>
                  <a:schemeClr val="bg1"/>
                </a:solidFill>
                <a:latin typeface="Lato" panose="020F0502020204030203" pitchFamily="34" charset="0"/>
                <a:ea typeface="Lato" panose="020F0502020204030203" pitchFamily="34" charset="0"/>
                <a:cs typeface="Lato" panose="020F0502020204030203" pitchFamily="34" charset="0"/>
              </a:rPr>
              <a:t>j’ai</a:t>
            </a:r>
            <a:r>
              <a:rPr lang="fr-FR" sz="1800" i="1">
                <a:solidFill>
                  <a:schemeClr val="bg1"/>
                </a:solidFill>
                <a:latin typeface="Lato" panose="020F0502020204030203" pitchFamily="34" charset="0"/>
                <a:ea typeface="Lato" panose="020F0502020204030203" pitchFamily="34" charset="0"/>
                <a:cs typeface="Lato" panose="020F0502020204030203" pitchFamily="34" charset="0"/>
              </a:rPr>
              <a:t> choisi d’associer notre aventure à une cause solidaire. Ainsi, je vous propose en plus du sponsoring classique, de faire un don à l’association</a:t>
            </a:r>
            <a:r>
              <a:rPr lang="fr-FR" i="1">
                <a:solidFill>
                  <a:schemeClr val="bg1"/>
                </a:solidFill>
                <a:latin typeface="Lato" panose="020F0502020204030203" pitchFamily="34" charset="0"/>
                <a:ea typeface="Lato" panose="020F0502020204030203" pitchFamily="34" charset="0"/>
                <a:cs typeface="Lato" panose="020F0502020204030203" pitchFamily="34" charset="0"/>
              </a:rPr>
              <a:t>…</a:t>
            </a:r>
            <a:r>
              <a:rPr lang="fr-FR" sz="1800" i="1">
                <a:solidFill>
                  <a:schemeClr val="bg1"/>
                </a:solidFill>
                <a:latin typeface="Lato" panose="020F0502020204030203" pitchFamily="34" charset="0"/>
                <a:ea typeface="Lato" panose="020F0502020204030203" pitchFamily="34" charset="0"/>
                <a:cs typeface="Lato" panose="020F0502020204030203" pitchFamily="34" charset="0"/>
              </a:rPr>
              <a:t> si vous le souhaitez ! </a:t>
            </a:r>
            <a:endParaRPr lang="fr-FR">
              <a:solidFill>
                <a:schemeClr val="bg1"/>
              </a:solidFill>
              <a:latin typeface="Lato" panose="020F0502020204030203" pitchFamily="34" charset="0"/>
              <a:ea typeface="Lato" panose="020F0502020204030203" pitchFamily="34" charset="0"/>
              <a:cs typeface="Lato" panose="020F0502020204030203" pitchFamily="34" charset="0"/>
            </a:endParaRPr>
          </a:p>
        </p:txBody>
      </p:sp>
      <p:sp>
        <p:nvSpPr>
          <p:cNvPr id="6" name="Flèche : droite 5">
            <a:extLst>
              <a:ext uri="{FF2B5EF4-FFF2-40B4-BE49-F238E27FC236}">
                <a16:creationId xmlns:a16="http://schemas.microsoft.com/office/drawing/2014/main" id="{AB55EE10-2028-9B16-9580-A467F7D7A5CB}"/>
              </a:ext>
            </a:extLst>
          </p:cNvPr>
          <p:cNvSpPr/>
          <p:nvPr/>
        </p:nvSpPr>
        <p:spPr>
          <a:xfrm>
            <a:off x="5926946" y="2298290"/>
            <a:ext cx="373626" cy="43262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6405626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4613B4A9-1C7C-4729-A016-AB42D39794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sz="3600">
                <a:solidFill>
                  <a:srgbClr val="FF6600"/>
                </a:solidFill>
                <a:latin typeface="Montserrat"/>
              </a:defRPr>
            </a:pPr>
            <a:endParaRPr lang="en-US"/>
          </a:p>
        </p:txBody>
      </p:sp>
      <p:sp>
        <p:nvSpPr>
          <p:cNvPr id="4" name="ZoneTexte 3">
            <a:extLst>
              <a:ext uri="{FF2B5EF4-FFF2-40B4-BE49-F238E27FC236}">
                <a16:creationId xmlns:a16="http://schemas.microsoft.com/office/drawing/2014/main" id="{199C77C5-5E32-01F5-D476-2BC1B341FE35}"/>
              </a:ext>
            </a:extLst>
          </p:cNvPr>
          <p:cNvSpPr txBox="1"/>
          <p:nvPr/>
        </p:nvSpPr>
        <p:spPr>
          <a:xfrm>
            <a:off x="3634948" y="136774"/>
            <a:ext cx="4429386" cy="461665"/>
          </a:xfrm>
          <a:prstGeom prst="rect">
            <a:avLst/>
          </a:prstGeom>
        </p:spPr>
        <p:style>
          <a:lnRef idx="2">
            <a:schemeClr val="accent2">
              <a:shade val="15000"/>
            </a:schemeClr>
          </a:lnRef>
          <a:fillRef idx="1">
            <a:schemeClr val="accent2"/>
          </a:fillRef>
          <a:effectRef idx="0">
            <a:schemeClr val="accent2"/>
          </a:effectRef>
          <a:fontRef idx="minor">
            <a:schemeClr val="lt1"/>
          </a:fontRef>
        </p:style>
        <p:txBody>
          <a:bodyPr wrap="square">
            <a:spAutoFit/>
          </a:bodyPr>
          <a:lstStyle/>
          <a:p>
            <a:pPr>
              <a:defRPr sz="2000">
                <a:solidFill>
                  <a:srgbClr val="323232"/>
                </a:solidFill>
                <a:latin typeface="Lato"/>
              </a:defRPr>
            </a:pPr>
            <a:r>
              <a:rPr lang="fr-FR" sz="2400" b="1"/>
              <a:t>Choisissez votre emplacement!</a:t>
            </a:r>
          </a:p>
        </p:txBody>
      </p:sp>
      <p:sp>
        <p:nvSpPr>
          <p:cNvPr id="31" name="ZoneTexte 30">
            <a:extLst>
              <a:ext uri="{FF2B5EF4-FFF2-40B4-BE49-F238E27FC236}">
                <a16:creationId xmlns:a16="http://schemas.microsoft.com/office/drawing/2014/main" id="{4B0E3CDB-35FA-9188-7883-ACF21338AECD}"/>
              </a:ext>
            </a:extLst>
          </p:cNvPr>
          <p:cNvSpPr txBox="1"/>
          <p:nvPr/>
        </p:nvSpPr>
        <p:spPr>
          <a:xfrm>
            <a:off x="4192089" y="1004863"/>
            <a:ext cx="3804773" cy="400110"/>
          </a:xfrm>
          <a:prstGeom prst="rect">
            <a:avLst/>
          </a:prstGeom>
          <a:noFill/>
        </p:spPr>
        <p:txBody>
          <a:bodyPr wrap="square">
            <a:spAutoFit/>
          </a:bodyPr>
          <a:lstStyle/>
          <a:p>
            <a:pPr>
              <a:defRPr sz="2000">
                <a:solidFill>
                  <a:srgbClr val="323232"/>
                </a:solidFill>
                <a:latin typeface="Lato"/>
              </a:defRPr>
            </a:pPr>
            <a:r>
              <a:rPr lang="fr-FR" b="1" i="1"/>
              <a:t>On trouvera toujours une place!</a:t>
            </a:r>
          </a:p>
        </p:txBody>
      </p:sp>
      <p:pic>
        <p:nvPicPr>
          <p:cNvPr id="30" name="Image 29" descr="Une image contenant habits, personne, plein air, homme&#10;&#10;Description générée automatiquement">
            <a:extLst>
              <a:ext uri="{FF2B5EF4-FFF2-40B4-BE49-F238E27FC236}">
                <a16:creationId xmlns:a16="http://schemas.microsoft.com/office/drawing/2014/main" id="{8D74D655-D5A9-1732-C9D9-BB0ED4104AA6}"/>
              </a:ext>
            </a:extLst>
          </p:cNvPr>
          <p:cNvPicPr>
            <a:picLocks noChangeAspect="1"/>
          </p:cNvPicPr>
          <p:nvPr/>
        </p:nvPicPr>
        <p:blipFill>
          <a:blip r:embed="rId3">
            <a:extLst>
              <a:ext uri="{28A0092B-C50C-407E-A947-70E740481C1C}">
                <a14:useLocalDpi xmlns:a14="http://schemas.microsoft.com/office/drawing/2010/main" val="0"/>
              </a:ext>
            </a:extLst>
          </a:blip>
          <a:srcRect b="41019"/>
          <a:stretch/>
        </p:blipFill>
        <p:spPr>
          <a:xfrm>
            <a:off x="287345" y="155746"/>
            <a:ext cx="1979142" cy="3113985"/>
          </a:xfrm>
          <a:prstGeom prst="rect">
            <a:avLst/>
          </a:prstGeom>
        </p:spPr>
      </p:pic>
      <p:pic>
        <p:nvPicPr>
          <p:cNvPr id="48" name="Image 47" descr="Une image contenant motocyclette, véhicule, plein air, Pièce auto&#10;&#10;Description générée automatiquement">
            <a:extLst>
              <a:ext uri="{FF2B5EF4-FFF2-40B4-BE49-F238E27FC236}">
                <a16:creationId xmlns:a16="http://schemas.microsoft.com/office/drawing/2014/main" id="{13A36C6C-FB1D-03B4-975A-80D74459380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785758" y="3308183"/>
            <a:ext cx="2093876" cy="3143644"/>
          </a:xfrm>
          <a:prstGeom prst="rect">
            <a:avLst/>
          </a:prstGeom>
        </p:spPr>
      </p:pic>
      <p:cxnSp>
        <p:nvCxnSpPr>
          <p:cNvPr id="51" name="Connecteur : en angle 50">
            <a:extLst>
              <a:ext uri="{FF2B5EF4-FFF2-40B4-BE49-F238E27FC236}">
                <a16:creationId xmlns:a16="http://schemas.microsoft.com/office/drawing/2014/main" id="{A32F45D8-61B6-FEC4-2803-D1C32A20A6E3}"/>
              </a:ext>
            </a:extLst>
          </p:cNvPr>
          <p:cNvCxnSpPr>
            <a:cxnSpLocks/>
          </p:cNvCxnSpPr>
          <p:nvPr/>
        </p:nvCxnSpPr>
        <p:spPr>
          <a:xfrm>
            <a:off x="11274145" y="6503743"/>
            <a:ext cx="373529" cy="112339"/>
          </a:xfrm>
          <a:prstGeom prst="bentConnector3">
            <a:avLst/>
          </a:prstGeom>
          <a:ln>
            <a:tailEnd type="triangle"/>
          </a:ln>
        </p:spPr>
        <p:style>
          <a:lnRef idx="2">
            <a:schemeClr val="accent1"/>
          </a:lnRef>
          <a:fillRef idx="0">
            <a:schemeClr val="accent1"/>
          </a:fillRef>
          <a:effectRef idx="1">
            <a:schemeClr val="accent1"/>
          </a:effectRef>
          <a:fontRef idx="minor">
            <a:schemeClr val="tx1"/>
          </a:fontRef>
        </p:style>
      </p:cxnSp>
      <p:pic>
        <p:nvPicPr>
          <p:cNvPr id="5" name="Image 4" descr="Une image contenant pneu, véhicule, sol, Véhicule terrestre&#10;&#10;Description générée automatiquement">
            <a:extLst>
              <a:ext uri="{FF2B5EF4-FFF2-40B4-BE49-F238E27FC236}">
                <a16:creationId xmlns:a16="http://schemas.microsoft.com/office/drawing/2014/main" id="{A2589164-5E7D-E82B-8B84-55145012820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810779" y="18979"/>
            <a:ext cx="2093876" cy="3072886"/>
          </a:xfrm>
          <a:prstGeom prst="rect">
            <a:avLst/>
          </a:prstGeom>
        </p:spPr>
      </p:pic>
      <p:sp>
        <p:nvSpPr>
          <p:cNvPr id="8" name="Rectangle : coins arrondis 7">
            <a:extLst>
              <a:ext uri="{FF2B5EF4-FFF2-40B4-BE49-F238E27FC236}">
                <a16:creationId xmlns:a16="http://schemas.microsoft.com/office/drawing/2014/main" id="{B6454326-A96B-5490-AC82-61555D7749BD}"/>
              </a:ext>
            </a:extLst>
          </p:cNvPr>
          <p:cNvSpPr/>
          <p:nvPr/>
        </p:nvSpPr>
        <p:spPr>
          <a:xfrm>
            <a:off x="829559" y="1272619"/>
            <a:ext cx="989814" cy="282803"/>
          </a:xfrm>
          <a:prstGeom prst="roundRect">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a:solidFill>
                  <a:schemeClr val="tx1"/>
                </a:solidFill>
              </a:rPr>
              <a:t>B1</a:t>
            </a:r>
          </a:p>
        </p:txBody>
      </p:sp>
      <p:sp>
        <p:nvSpPr>
          <p:cNvPr id="10" name="Rectangle : coins arrondis 9">
            <a:extLst>
              <a:ext uri="{FF2B5EF4-FFF2-40B4-BE49-F238E27FC236}">
                <a16:creationId xmlns:a16="http://schemas.microsoft.com/office/drawing/2014/main" id="{73F50FCD-AEF1-C4B0-0137-1941914AA33C}"/>
              </a:ext>
            </a:extLst>
          </p:cNvPr>
          <p:cNvSpPr/>
          <p:nvPr/>
        </p:nvSpPr>
        <p:spPr>
          <a:xfrm>
            <a:off x="837959" y="1707822"/>
            <a:ext cx="989814" cy="790281"/>
          </a:xfrm>
          <a:prstGeom prst="roundRect">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a:solidFill>
                  <a:schemeClr val="tx1"/>
                </a:solidFill>
              </a:rPr>
              <a:t>B2</a:t>
            </a:r>
          </a:p>
        </p:txBody>
      </p:sp>
      <p:pic>
        <p:nvPicPr>
          <p:cNvPr id="20" name="Image 19">
            <a:extLst>
              <a:ext uri="{FF2B5EF4-FFF2-40B4-BE49-F238E27FC236}">
                <a16:creationId xmlns:a16="http://schemas.microsoft.com/office/drawing/2014/main" id="{EECD5775-78ED-C5E7-436A-8C140DD4652C}"/>
              </a:ext>
            </a:extLst>
          </p:cNvPr>
          <p:cNvPicPr>
            <a:picLocks noChangeAspect="1"/>
          </p:cNvPicPr>
          <p:nvPr/>
        </p:nvPicPr>
        <p:blipFill>
          <a:blip r:embed="rId6">
            <a:extLst>
              <a:ext uri="{28A0092B-C50C-407E-A947-70E740481C1C}">
                <a14:useLocalDpi xmlns:a14="http://schemas.microsoft.com/office/drawing/2010/main" val="0"/>
              </a:ext>
            </a:extLst>
          </a:blip>
          <a:srcRect t="10200" b="10200"/>
          <a:stretch/>
        </p:blipFill>
        <p:spPr>
          <a:xfrm>
            <a:off x="2348082" y="2301633"/>
            <a:ext cx="7450823" cy="4316333"/>
          </a:xfrm>
          <a:prstGeom prst="rect">
            <a:avLst/>
          </a:prstGeom>
        </p:spPr>
      </p:pic>
      <p:sp>
        <p:nvSpPr>
          <p:cNvPr id="22" name="Rectangle : coins arrondis 21">
            <a:extLst>
              <a:ext uri="{FF2B5EF4-FFF2-40B4-BE49-F238E27FC236}">
                <a16:creationId xmlns:a16="http://schemas.microsoft.com/office/drawing/2014/main" id="{A3833542-9062-8B61-C63A-2284D652512B}"/>
              </a:ext>
            </a:extLst>
          </p:cNvPr>
          <p:cNvSpPr/>
          <p:nvPr/>
        </p:nvSpPr>
        <p:spPr>
          <a:xfrm rot="20354475">
            <a:off x="3825240" y="5981617"/>
            <a:ext cx="929901" cy="238814"/>
          </a:xfrm>
          <a:prstGeom prst="roundRect">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a:solidFill>
                  <a:schemeClr val="tx1"/>
                </a:solidFill>
              </a:rPr>
              <a:t>M11x2</a:t>
            </a:r>
          </a:p>
        </p:txBody>
      </p:sp>
      <p:sp>
        <p:nvSpPr>
          <p:cNvPr id="23" name="Rectangle : coins arrondis 22">
            <a:extLst>
              <a:ext uri="{FF2B5EF4-FFF2-40B4-BE49-F238E27FC236}">
                <a16:creationId xmlns:a16="http://schemas.microsoft.com/office/drawing/2014/main" id="{9B4705AA-F2A1-3154-2A3B-7525A2FC525C}"/>
              </a:ext>
            </a:extLst>
          </p:cNvPr>
          <p:cNvSpPr/>
          <p:nvPr/>
        </p:nvSpPr>
        <p:spPr>
          <a:xfrm rot="405671">
            <a:off x="7153958" y="3894787"/>
            <a:ext cx="1060675" cy="323670"/>
          </a:xfrm>
          <a:prstGeom prst="roundRect">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a:solidFill>
                  <a:schemeClr val="tx1"/>
                </a:solidFill>
              </a:rPr>
              <a:t>M9x2</a:t>
            </a:r>
          </a:p>
        </p:txBody>
      </p:sp>
      <p:sp>
        <p:nvSpPr>
          <p:cNvPr id="24" name="Rectangle : coins arrondis 23">
            <a:extLst>
              <a:ext uri="{FF2B5EF4-FFF2-40B4-BE49-F238E27FC236}">
                <a16:creationId xmlns:a16="http://schemas.microsoft.com/office/drawing/2014/main" id="{D85A2564-667E-3C25-D56E-CE5394DD9A0E}"/>
              </a:ext>
            </a:extLst>
          </p:cNvPr>
          <p:cNvSpPr/>
          <p:nvPr/>
        </p:nvSpPr>
        <p:spPr>
          <a:xfrm rot="819209">
            <a:off x="7765304" y="3486003"/>
            <a:ext cx="874892" cy="295731"/>
          </a:xfrm>
          <a:prstGeom prst="roundRect">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a:solidFill>
                  <a:schemeClr val="tx1"/>
                </a:solidFill>
              </a:rPr>
              <a:t>M8x2</a:t>
            </a:r>
          </a:p>
        </p:txBody>
      </p:sp>
      <p:sp>
        <p:nvSpPr>
          <p:cNvPr id="25" name="Rectangle : coins arrondis 24">
            <a:extLst>
              <a:ext uri="{FF2B5EF4-FFF2-40B4-BE49-F238E27FC236}">
                <a16:creationId xmlns:a16="http://schemas.microsoft.com/office/drawing/2014/main" id="{F8F60D47-1F48-42A4-A6AD-AA4ABC9BF111}"/>
              </a:ext>
            </a:extLst>
          </p:cNvPr>
          <p:cNvSpPr/>
          <p:nvPr/>
        </p:nvSpPr>
        <p:spPr>
          <a:xfrm rot="216244">
            <a:off x="10331457" y="2163969"/>
            <a:ext cx="809134" cy="197141"/>
          </a:xfrm>
          <a:prstGeom prst="roundRect">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a:solidFill>
                  <a:schemeClr val="tx1"/>
                </a:solidFill>
              </a:rPr>
              <a:t>M4</a:t>
            </a:r>
          </a:p>
        </p:txBody>
      </p:sp>
      <p:sp>
        <p:nvSpPr>
          <p:cNvPr id="26" name="Rectangle : coins arrondis 25">
            <a:extLst>
              <a:ext uri="{FF2B5EF4-FFF2-40B4-BE49-F238E27FC236}">
                <a16:creationId xmlns:a16="http://schemas.microsoft.com/office/drawing/2014/main" id="{D5BAB0D0-53CB-5236-8448-A81A49250784}"/>
              </a:ext>
            </a:extLst>
          </p:cNvPr>
          <p:cNvSpPr/>
          <p:nvPr/>
        </p:nvSpPr>
        <p:spPr>
          <a:xfrm rot="231049">
            <a:off x="10331458" y="2434107"/>
            <a:ext cx="809134" cy="197141"/>
          </a:xfrm>
          <a:prstGeom prst="roundRect">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a:solidFill>
                  <a:schemeClr val="tx1"/>
                </a:solidFill>
              </a:rPr>
              <a:t>M5</a:t>
            </a:r>
          </a:p>
        </p:txBody>
      </p:sp>
      <p:sp>
        <p:nvSpPr>
          <p:cNvPr id="27" name="Rectangle : coins arrondis 26">
            <a:extLst>
              <a:ext uri="{FF2B5EF4-FFF2-40B4-BE49-F238E27FC236}">
                <a16:creationId xmlns:a16="http://schemas.microsoft.com/office/drawing/2014/main" id="{32E8E6A9-5277-52DE-A76C-D8539D3D5771}"/>
              </a:ext>
            </a:extLst>
          </p:cNvPr>
          <p:cNvSpPr/>
          <p:nvPr/>
        </p:nvSpPr>
        <p:spPr>
          <a:xfrm>
            <a:off x="10545137" y="261368"/>
            <a:ext cx="809134" cy="197141"/>
          </a:xfrm>
          <a:prstGeom prst="roundRect">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a:solidFill>
                  <a:schemeClr val="tx1"/>
                </a:solidFill>
              </a:rPr>
              <a:t>M1</a:t>
            </a:r>
          </a:p>
        </p:txBody>
      </p:sp>
      <p:sp>
        <p:nvSpPr>
          <p:cNvPr id="29" name="Rectangle : coins arrondis 28">
            <a:extLst>
              <a:ext uri="{FF2B5EF4-FFF2-40B4-BE49-F238E27FC236}">
                <a16:creationId xmlns:a16="http://schemas.microsoft.com/office/drawing/2014/main" id="{5F47316D-DB0C-F3D8-91A0-068B29727641}"/>
              </a:ext>
            </a:extLst>
          </p:cNvPr>
          <p:cNvSpPr/>
          <p:nvPr/>
        </p:nvSpPr>
        <p:spPr>
          <a:xfrm>
            <a:off x="10578585" y="563427"/>
            <a:ext cx="809134" cy="197141"/>
          </a:xfrm>
          <a:prstGeom prst="roundRect">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a:solidFill>
                  <a:schemeClr val="tx1"/>
                </a:solidFill>
              </a:rPr>
              <a:t>M2</a:t>
            </a:r>
          </a:p>
        </p:txBody>
      </p:sp>
      <p:sp>
        <p:nvSpPr>
          <p:cNvPr id="32" name="Rectangle : coins arrondis 31">
            <a:extLst>
              <a:ext uri="{FF2B5EF4-FFF2-40B4-BE49-F238E27FC236}">
                <a16:creationId xmlns:a16="http://schemas.microsoft.com/office/drawing/2014/main" id="{2E02169A-FCB6-B083-0CE0-AB246A261AE0}"/>
              </a:ext>
            </a:extLst>
          </p:cNvPr>
          <p:cNvSpPr/>
          <p:nvPr/>
        </p:nvSpPr>
        <p:spPr>
          <a:xfrm>
            <a:off x="10569912" y="957486"/>
            <a:ext cx="809134" cy="197141"/>
          </a:xfrm>
          <a:prstGeom prst="roundRect">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a:solidFill>
                  <a:schemeClr val="tx1"/>
                </a:solidFill>
              </a:rPr>
              <a:t>M3</a:t>
            </a:r>
          </a:p>
        </p:txBody>
      </p:sp>
      <p:sp>
        <p:nvSpPr>
          <p:cNvPr id="33" name="Rectangle : coins arrondis 32">
            <a:extLst>
              <a:ext uri="{FF2B5EF4-FFF2-40B4-BE49-F238E27FC236}">
                <a16:creationId xmlns:a16="http://schemas.microsoft.com/office/drawing/2014/main" id="{E0111FCF-94FF-B11C-EDC8-6DBDD465E8D4}"/>
              </a:ext>
            </a:extLst>
          </p:cNvPr>
          <p:cNvSpPr/>
          <p:nvPr/>
        </p:nvSpPr>
        <p:spPr>
          <a:xfrm>
            <a:off x="9810779" y="661998"/>
            <a:ext cx="474836" cy="295488"/>
          </a:xfrm>
          <a:prstGeom prst="roundRect">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200">
                <a:solidFill>
                  <a:schemeClr val="tx1"/>
                </a:solidFill>
              </a:rPr>
              <a:t>M6</a:t>
            </a:r>
          </a:p>
        </p:txBody>
      </p:sp>
      <p:sp>
        <p:nvSpPr>
          <p:cNvPr id="34" name="Rectangle : coins arrondis 33">
            <a:extLst>
              <a:ext uri="{FF2B5EF4-FFF2-40B4-BE49-F238E27FC236}">
                <a16:creationId xmlns:a16="http://schemas.microsoft.com/office/drawing/2014/main" id="{38C6B50B-2DA0-AF18-964F-6844DC6E8664}"/>
              </a:ext>
            </a:extLst>
          </p:cNvPr>
          <p:cNvSpPr/>
          <p:nvPr/>
        </p:nvSpPr>
        <p:spPr>
          <a:xfrm>
            <a:off x="11399593" y="723127"/>
            <a:ext cx="429855" cy="306778"/>
          </a:xfrm>
          <a:prstGeom prst="roundRect">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200">
                <a:solidFill>
                  <a:schemeClr val="tx1"/>
                </a:solidFill>
              </a:rPr>
              <a:t>M7</a:t>
            </a:r>
          </a:p>
        </p:txBody>
      </p:sp>
      <p:sp>
        <p:nvSpPr>
          <p:cNvPr id="35" name="Rectangle : coins arrondis 34">
            <a:extLst>
              <a:ext uri="{FF2B5EF4-FFF2-40B4-BE49-F238E27FC236}">
                <a16:creationId xmlns:a16="http://schemas.microsoft.com/office/drawing/2014/main" id="{2AF6FEEC-E4CF-2E3B-447F-AB8D98A7AB36}"/>
              </a:ext>
            </a:extLst>
          </p:cNvPr>
          <p:cNvSpPr/>
          <p:nvPr/>
        </p:nvSpPr>
        <p:spPr>
          <a:xfrm>
            <a:off x="10400517" y="5172796"/>
            <a:ext cx="914400" cy="914400"/>
          </a:xfrm>
          <a:prstGeom prst="roundRect">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a:solidFill>
                  <a:schemeClr val="tx1"/>
                </a:solidFill>
              </a:rPr>
              <a:t>S1</a:t>
            </a:r>
          </a:p>
        </p:txBody>
      </p:sp>
      <p:sp>
        <p:nvSpPr>
          <p:cNvPr id="36" name="Rectangle : coins arrondis 35">
            <a:extLst>
              <a:ext uri="{FF2B5EF4-FFF2-40B4-BE49-F238E27FC236}">
                <a16:creationId xmlns:a16="http://schemas.microsoft.com/office/drawing/2014/main" id="{AD478126-8E5B-3DDD-59B8-3002ABD0868D}"/>
              </a:ext>
            </a:extLst>
          </p:cNvPr>
          <p:cNvSpPr/>
          <p:nvPr/>
        </p:nvSpPr>
        <p:spPr>
          <a:xfrm>
            <a:off x="1278747" y="523817"/>
            <a:ext cx="45719" cy="45719"/>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7" name="Rectangle : coins arrondis 36">
            <a:extLst>
              <a:ext uri="{FF2B5EF4-FFF2-40B4-BE49-F238E27FC236}">
                <a16:creationId xmlns:a16="http://schemas.microsoft.com/office/drawing/2014/main" id="{9B5523E6-94B4-B60A-C98C-D8BE288E1858}"/>
              </a:ext>
            </a:extLst>
          </p:cNvPr>
          <p:cNvSpPr/>
          <p:nvPr/>
        </p:nvSpPr>
        <p:spPr>
          <a:xfrm>
            <a:off x="977924" y="359938"/>
            <a:ext cx="647364" cy="512051"/>
          </a:xfrm>
          <a:prstGeom prst="roundRect">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a:solidFill>
                  <a:schemeClr val="tx1"/>
                </a:solidFill>
              </a:rPr>
              <a:t>C1</a:t>
            </a:r>
          </a:p>
        </p:txBody>
      </p:sp>
      <p:sp>
        <p:nvSpPr>
          <p:cNvPr id="38" name="Rectangle : coins arrondis 37">
            <a:extLst>
              <a:ext uri="{FF2B5EF4-FFF2-40B4-BE49-F238E27FC236}">
                <a16:creationId xmlns:a16="http://schemas.microsoft.com/office/drawing/2014/main" id="{E13E9D10-3C33-6695-096A-00B6FF5A036B}"/>
              </a:ext>
            </a:extLst>
          </p:cNvPr>
          <p:cNvSpPr/>
          <p:nvPr/>
        </p:nvSpPr>
        <p:spPr>
          <a:xfrm>
            <a:off x="6728059" y="5865422"/>
            <a:ext cx="717050" cy="512051"/>
          </a:xfrm>
          <a:prstGeom prst="roundRect">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a:solidFill>
                  <a:schemeClr val="tx1"/>
                </a:solidFill>
              </a:rPr>
              <a:t>M10</a:t>
            </a:r>
          </a:p>
        </p:txBody>
      </p:sp>
      <p:sp>
        <p:nvSpPr>
          <p:cNvPr id="2" name="Rectangle : coins arrondis 1">
            <a:extLst>
              <a:ext uri="{FF2B5EF4-FFF2-40B4-BE49-F238E27FC236}">
                <a16:creationId xmlns:a16="http://schemas.microsoft.com/office/drawing/2014/main" id="{681ABC85-FB7C-FC8F-D6AA-2DDDEDA9E0AD}"/>
              </a:ext>
            </a:extLst>
          </p:cNvPr>
          <p:cNvSpPr/>
          <p:nvPr/>
        </p:nvSpPr>
        <p:spPr>
          <a:xfrm>
            <a:off x="977924" y="2672295"/>
            <a:ext cx="747450" cy="282803"/>
          </a:xfrm>
          <a:prstGeom prst="roundRect">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a:solidFill>
                  <a:schemeClr val="tx1"/>
                </a:solidFill>
              </a:rPr>
              <a:t>B3</a:t>
            </a:r>
          </a:p>
        </p:txBody>
      </p:sp>
      <p:pic>
        <p:nvPicPr>
          <p:cNvPr id="6" name="Image 5" descr="Une image contenant personne, plein air, habits, motocyclette&#10;&#10;Le contenu généré par l’IA peut être incorrect.">
            <a:extLst>
              <a:ext uri="{FF2B5EF4-FFF2-40B4-BE49-F238E27FC236}">
                <a16:creationId xmlns:a16="http://schemas.microsoft.com/office/drawing/2014/main" id="{A8225BF4-CBC3-9D3C-E097-B44F34C9599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83939" y="3285770"/>
            <a:ext cx="2058048" cy="3286874"/>
          </a:xfrm>
          <a:prstGeom prst="rect">
            <a:avLst/>
          </a:prstGeom>
        </p:spPr>
      </p:pic>
      <p:sp>
        <p:nvSpPr>
          <p:cNvPr id="9" name="Rectangle : coins arrondis 8">
            <a:extLst>
              <a:ext uri="{FF2B5EF4-FFF2-40B4-BE49-F238E27FC236}">
                <a16:creationId xmlns:a16="http://schemas.microsoft.com/office/drawing/2014/main" id="{878244AC-D058-6692-FC60-635569EFAA4E}"/>
              </a:ext>
            </a:extLst>
          </p:cNvPr>
          <p:cNvSpPr/>
          <p:nvPr/>
        </p:nvSpPr>
        <p:spPr>
          <a:xfrm rot="17675056" flipH="1">
            <a:off x="246206" y="4173668"/>
            <a:ext cx="809134" cy="212201"/>
          </a:xfrm>
          <a:prstGeom prst="roundRect">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a:solidFill>
                  <a:schemeClr val="tx1"/>
                </a:solidFill>
              </a:rPr>
              <a:t>B4</a:t>
            </a:r>
          </a:p>
        </p:txBody>
      </p:sp>
      <p:sp>
        <p:nvSpPr>
          <p:cNvPr id="11" name="Rectangle : coins arrondis 10">
            <a:extLst>
              <a:ext uri="{FF2B5EF4-FFF2-40B4-BE49-F238E27FC236}">
                <a16:creationId xmlns:a16="http://schemas.microsoft.com/office/drawing/2014/main" id="{563BD1FA-0EEA-1CD6-AEE0-162857A8EAF5}"/>
              </a:ext>
            </a:extLst>
          </p:cNvPr>
          <p:cNvSpPr/>
          <p:nvPr/>
        </p:nvSpPr>
        <p:spPr>
          <a:xfrm rot="5119190">
            <a:off x="1604275" y="4178561"/>
            <a:ext cx="809134" cy="212201"/>
          </a:xfrm>
          <a:prstGeom prst="roundRect">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a:solidFill>
                  <a:schemeClr val="tx1"/>
                </a:solidFill>
              </a:rPr>
              <a:t>B5</a:t>
            </a:r>
          </a:p>
        </p:txBody>
      </p:sp>
      <p:sp>
        <p:nvSpPr>
          <p:cNvPr id="13" name="Rectangle : coins arrondis 12">
            <a:extLst>
              <a:ext uri="{FF2B5EF4-FFF2-40B4-BE49-F238E27FC236}">
                <a16:creationId xmlns:a16="http://schemas.microsoft.com/office/drawing/2014/main" id="{8FF08372-0C69-3AF7-75FE-48CF81338490}"/>
              </a:ext>
            </a:extLst>
          </p:cNvPr>
          <p:cNvSpPr/>
          <p:nvPr/>
        </p:nvSpPr>
        <p:spPr>
          <a:xfrm rot="5119190">
            <a:off x="545900" y="5343641"/>
            <a:ext cx="809134" cy="212201"/>
          </a:xfrm>
          <a:prstGeom prst="roundRect">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a:solidFill>
                  <a:schemeClr val="tx1"/>
                </a:solidFill>
              </a:rPr>
              <a:t>B6</a:t>
            </a:r>
          </a:p>
        </p:txBody>
      </p:sp>
      <p:sp>
        <p:nvSpPr>
          <p:cNvPr id="14" name="Rectangle : coins arrondis 13">
            <a:extLst>
              <a:ext uri="{FF2B5EF4-FFF2-40B4-BE49-F238E27FC236}">
                <a16:creationId xmlns:a16="http://schemas.microsoft.com/office/drawing/2014/main" id="{7DCD5871-986D-6464-E13C-C72DE17B08FC}"/>
              </a:ext>
            </a:extLst>
          </p:cNvPr>
          <p:cNvSpPr/>
          <p:nvPr/>
        </p:nvSpPr>
        <p:spPr>
          <a:xfrm rot="5119190">
            <a:off x="1220721" y="5306598"/>
            <a:ext cx="809134" cy="212201"/>
          </a:xfrm>
          <a:prstGeom prst="roundRect">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a:solidFill>
                  <a:schemeClr val="tx1"/>
                </a:solidFill>
              </a:rPr>
              <a:t>B7</a:t>
            </a:r>
          </a:p>
        </p:txBody>
      </p:sp>
    </p:spTree>
    <p:extLst>
      <p:ext uri="{BB962C8B-B14F-4D97-AF65-F5344CB8AC3E}">
        <p14:creationId xmlns:p14="http://schemas.microsoft.com/office/powerpoint/2010/main" val="25743888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aphicFrame>
        <p:nvGraphicFramePr>
          <p:cNvPr id="4" name="Tableau 3">
            <a:extLst>
              <a:ext uri="{FF2B5EF4-FFF2-40B4-BE49-F238E27FC236}">
                <a16:creationId xmlns:a16="http://schemas.microsoft.com/office/drawing/2014/main" id="{BFA018FD-AD74-E531-A333-BD4E9053CDCA}"/>
              </a:ext>
            </a:extLst>
          </p:cNvPr>
          <p:cNvGraphicFramePr>
            <a:graphicFrameLocks noGrp="1"/>
          </p:cNvGraphicFramePr>
          <p:nvPr>
            <p:extLst>
              <p:ext uri="{D42A27DB-BD31-4B8C-83A1-F6EECF244321}">
                <p14:modId xmlns:p14="http://schemas.microsoft.com/office/powerpoint/2010/main" val="3639569872"/>
              </p:ext>
            </p:extLst>
          </p:nvPr>
        </p:nvGraphicFramePr>
        <p:xfrm>
          <a:off x="250257" y="820321"/>
          <a:ext cx="11636944" cy="5694626"/>
        </p:xfrm>
        <a:graphic>
          <a:graphicData uri="http://schemas.openxmlformats.org/drawingml/2006/table">
            <a:tbl>
              <a:tblPr firstRow="1" firstCol="1" bandRow="1">
                <a:tableStyleId>{5C22544A-7EE6-4342-B048-85BDC9FD1C3A}</a:tableStyleId>
              </a:tblPr>
              <a:tblGrid>
                <a:gridCol w="3296865">
                  <a:extLst>
                    <a:ext uri="{9D8B030D-6E8A-4147-A177-3AD203B41FA5}">
                      <a16:colId xmlns:a16="http://schemas.microsoft.com/office/drawing/2014/main" val="3057259053"/>
                    </a:ext>
                  </a:extLst>
                </a:gridCol>
                <a:gridCol w="2075585">
                  <a:extLst>
                    <a:ext uri="{9D8B030D-6E8A-4147-A177-3AD203B41FA5}">
                      <a16:colId xmlns:a16="http://schemas.microsoft.com/office/drawing/2014/main" val="1134631506"/>
                    </a:ext>
                  </a:extLst>
                </a:gridCol>
                <a:gridCol w="2582062">
                  <a:extLst>
                    <a:ext uri="{9D8B030D-6E8A-4147-A177-3AD203B41FA5}">
                      <a16:colId xmlns:a16="http://schemas.microsoft.com/office/drawing/2014/main" val="780927518"/>
                    </a:ext>
                  </a:extLst>
                </a:gridCol>
                <a:gridCol w="1274511">
                  <a:extLst>
                    <a:ext uri="{9D8B030D-6E8A-4147-A177-3AD203B41FA5}">
                      <a16:colId xmlns:a16="http://schemas.microsoft.com/office/drawing/2014/main" val="2902096370"/>
                    </a:ext>
                  </a:extLst>
                </a:gridCol>
                <a:gridCol w="2407921">
                  <a:extLst>
                    <a:ext uri="{9D8B030D-6E8A-4147-A177-3AD203B41FA5}">
                      <a16:colId xmlns:a16="http://schemas.microsoft.com/office/drawing/2014/main" val="3349078842"/>
                    </a:ext>
                  </a:extLst>
                </a:gridCol>
              </a:tblGrid>
              <a:tr h="351515">
                <a:tc>
                  <a:txBody>
                    <a:bodyPr/>
                    <a:lstStyle/>
                    <a:p>
                      <a:pPr algn="ctr"/>
                      <a:r>
                        <a:rPr lang="fr-FR" sz="1200">
                          <a:effectLst/>
                        </a:rPr>
                        <a:t>Emplacement du logo</a:t>
                      </a:r>
                      <a:endParaRPr lang="fr-FR" sz="1200">
                        <a:effectLst/>
                        <a:latin typeface="Aptos" panose="020B0004020202020204" pitchFamily="34" charset="0"/>
                        <a:ea typeface="Aptos" panose="020B0004020202020204" pitchFamily="34" charset="0"/>
                        <a:cs typeface="Aptos" panose="020B0004020202020204" pitchFamily="34" charset="0"/>
                      </a:endParaRPr>
                    </a:p>
                  </a:txBody>
                  <a:tcPr marL="9525" marR="9525" marT="9525" marB="9525" anchor="ctr"/>
                </a:tc>
                <a:tc>
                  <a:txBody>
                    <a:bodyPr/>
                    <a:lstStyle/>
                    <a:p>
                      <a:pPr algn="ctr"/>
                      <a:r>
                        <a:rPr lang="fr-FR" sz="1200">
                          <a:effectLst/>
                          <a:latin typeface="Aptos" panose="020B0004020202020204" pitchFamily="34" charset="0"/>
                          <a:ea typeface="Aptos" panose="020B0004020202020204" pitchFamily="34" charset="0"/>
                          <a:cs typeface="Aptos" panose="020B0004020202020204" pitchFamily="34" charset="0"/>
                        </a:rPr>
                        <a:t>Emplacement N°</a:t>
                      </a:r>
                    </a:p>
                  </a:txBody>
                  <a:tcPr marL="9525" marR="9525" marT="9525" marB="9525" anchor="ctr"/>
                </a:tc>
                <a:tc>
                  <a:txBody>
                    <a:bodyPr/>
                    <a:lstStyle/>
                    <a:p>
                      <a:pPr algn="ctr"/>
                      <a:r>
                        <a:rPr lang="fr-FR" sz="1200">
                          <a:effectLst/>
                        </a:rPr>
                        <a:t>Taille estimée cm     l/L</a:t>
                      </a:r>
                      <a:endParaRPr lang="fr-FR" sz="1200">
                        <a:effectLst/>
                        <a:latin typeface="Aptos" panose="020B0004020202020204" pitchFamily="34" charset="0"/>
                        <a:ea typeface="Aptos" panose="020B0004020202020204" pitchFamily="34" charset="0"/>
                        <a:cs typeface="Aptos" panose="020B0004020202020204" pitchFamily="34" charset="0"/>
                      </a:endParaRPr>
                    </a:p>
                  </a:txBody>
                  <a:tcPr marL="9525" marR="9525" marT="9525" marB="9525" anchor="ctr"/>
                </a:tc>
                <a:tc>
                  <a:txBody>
                    <a:bodyPr/>
                    <a:lstStyle/>
                    <a:p>
                      <a:pPr algn="ctr"/>
                      <a:r>
                        <a:rPr lang="fr-FR" sz="1200">
                          <a:effectLst/>
                        </a:rPr>
                        <a:t>Visibilité</a:t>
                      </a:r>
                      <a:endParaRPr lang="fr-FR" sz="1200">
                        <a:effectLst/>
                        <a:latin typeface="Aptos" panose="020B0004020202020204" pitchFamily="34" charset="0"/>
                        <a:ea typeface="Aptos" panose="020B0004020202020204" pitchFamily="34" charset="0"/>
                        <a:cs typeface="Aptos" panose="020B0004020202020204" pitchFamily="34" charset="0"/>
                      </a:endParaRPr>
                    </a:p>
                  </a:txBody>
                  <a:tcPr marL="9525" marR="9525" marT="9525" marB="9525" anchor="ctr"/>
                </a:tc>
                <a:tc>
                  <a:txBody>
                    <a:bodyPr/>
                    <a:lstStyle/>
                    <a:p>
                      <a:pPr algn="ctr"/>
                      <a:r>
                        <a:rPr lang="fr-FR" sz="1200">
                          <a:effectLst/>
                        </a:rPr>
                        <a:t>Tarif (€) par unité </a:t>
                      </a:r>
                      <a:endParaRPr lang="fr-FR" sz="1200">
                        <a:effectLst/>
                        <a:latin typeface="Aptos" panose="020B0004020202020204" pitchFamily="34" charset="0"/>
                        <a:ea typeface="Aptos" panose="020B0004020202020204" pitchFamily="34" charset="0"/>
                        <a:cs typeface="Aptos" panose="020B0004020202020204" pitchFamily="34" charset="0"/>
                      </a:endParaRPr>
                    </a:p>
                  </a:txBody>
                  <a:tcPr marL="9525" marR="9525" marT="9525" marB="9525" anchor="ctr"/>
                </a:tc>
                <a:extLst>
                  <a:ext uri="{0D108BD9-81ED-4DB2-BD59-A6C34878D82A}">
                    <a16:rowId xmlns:a16="http://schemas.microsoft.com/office/drawing/2014/main" val="252030041"/>
                  </a:ext>
                </a:extLst>
              </a:tr>
              <a:tr h="351515">
                <a:tc>
                  <a:txBody>
                    <a:bodyPr/>
                    <a:lstStyle/>
                    <a:p>
                      <a:r>
                        <a:rPr lang="fr-FR" sz="1200">
                          <a:effectLst/>
                        </a:rPr>
                        <a:t>Flancs du carénage  (2 places)</a:t>
                      </a:r>
                      <a:endParaRPr lang="fr-FR" sz="1200">
                        <a:effectLst/>
                        <a:latin typeface="Aptos" panose="020B0004020202020204" pitchFamily="34" charset="0"/>
                        <a:ea typeface="Aptos" panose="020B0004020202020204" pitchFamily="34" charset="0"/>
                        <a:cs typeface="Aptos" panose="020B0004020202020204" pitchFamily="34" charset="0"/>
                      </a:endParaRPr>
                    </a:p>
                  </a:txBody>
                  <a:tcPr marL="9525" marR="9525" marT="9525" marB="9525" anchor="ctr"/>
                </a:tc>
                <a:tc>
                  <a:txBody>
                    <a:bodyPr/>
                    <a:lstStyle/>
                    <a:p>
                      <a:pPr algn="ctr"/>
                      <a:r>
                        <a:rPr lang="fr-FR" sz="1200">
                          <a:effectLst/>
                          <a:latin typeface="Aptos" panose="020B0004020202020204" pitchFamily="34" charset="0"/>
                          <a:ea typeface="Aptos" panose="020B0004020202020204" pitchFamily="34" charset="0"/>
                          <a:cs typeface="Aptos" panose="020B0004020202020204" pitchFamily="34" charset="0"/>
                        </a:rPr>
                        <a:t>M9  X2</a:t>
                      </a:r>
                    </a:p>
                  </a:txBody>
                  <a:tcPr marL="9525" marR="9525" marT="9525" marB="9525" anchor="ctr"/>
                </a:tc>
                <a:tc>
                  <a:txBody>
                    <a:bodyPr/>
                    <a:lstStyle/>
                    <a:p>
                      <a:r>
                        <a:rPr lang="fr-FR" sz="1200">
                          <a:effectLst/>
                          <a:latin typeface="Aptos" panose="020B0004020202020204" pitchFamily="34" charset="0"/>
                          <a:ea typeface="Aptos" panose="020B0004020202020204" pitchFamily="34" charset="0"/>
                          <a:cs typeface="Aptos" panose="020B0004020202020204" pitchFamily="34" charset="0"/>
                        </a:rPr>
                        <a:t>8x20</a:t>
                      </a:r>
                    </a:p>
                  </a:txBody>
                  <a:tcPr marL="9525" marR="9525" marT="9525" marB="9525" anchor="ctr"/>
                </a:tc>
                <a:tc>
                  <a:txBody>
                    <a:bodyPr/>
                    <a:lstStyle/>
                    <a:p>
                      <a:r>
                        <a:rPr lang="fr-FR" sz="1200">
                          <a:effectLst/>
                        </a:rPr>
                        <a:t>Très forte</a:t>
                      </a:r>
                      <a:endParaRPr lang="fr-FR" sz="1200">
                        <a:effectLst/>
                        <a:latin typeface="Aptos" panose="020B0004020202020204" pitchFamily="34" charset="0"/>
                        <a:ea typeface="Aptos" panose="020B0004020202020204" pitchFamily="34" charset="0"/>
                        <a:cs typeface="Aptos" panose="020B0004020202020204" pitchFamily="34" charset="0"/>
                      </a:endParaRPr>
                    </a:p>
                  </a:txBody>
                  <a:tcPr marL="9525" marR="9525" marT="9525" marB="9525" anchor="ctr"/>
                </a:tc>
                <a:tc>
                  <a:txBody>
                    <a:bodyPr/>
                    <a:lstStyle/>
                    <a:p>
                      <a:r>
                        <a:rPr lang="fr-FR" sz="1200">
                          <a:effectLst/>
                        </a:rPr>
                        <a:t>300 €</a:t>
                      </a:r>
                      <a:endParaRPr lang="fr-FR" sz="1200">
                        <a:effectLst/>
                        <a:latin typeface="Aptos" panose="020B0004020202020204" pitchFamily="34" charset="0"/>
                        <a:ea typeface="Aptos" panose="020B0004020202020204" pitchFamily="34" charset="0"/>
                        <a:cs typeface="Aptos" panose="020B0004020202020204" pitchFamily="34" charset="0"/>
                      </a:endParaRPr>
                    </a:p>
                  </a:txBody>
                  <a:tcPr marL="9525" marR="9525" marT="9525" marB="9525" anchor="ctr"/>
                </a:tc>
                <a:extLst>
                  <a:ext uri="{0D108BD9-81ED-4DB2-BD59-A6C34878D82A}">
                    <a16:rowId xmlns:a16="http://schemas.microsoft.com/office/drawing/2014/main" val="4157424515"/>
                  </a:ext>
                </a:extLst>
              </a:tr>
              <a:tr h="351515">
                <a:tc>
                  <a:txBody>
                    <a:bodyPr/>
                    <a:lstStyle/>
                    <a:p>
                      <a:r>
                        <a:rPr lang="fr-FR" sz="1200">
                          <a:effectLst/>
                        </a:rPr>
                        <a:t>Garde-boue avant  (3 places)</a:t>
                      </a:r>
                      <a:endParaRPr lang="fr-FR" sz="1200">
                        <a:effectLst/>
                        <a:latin typeface="Aptos" panose="020B0004020202020204" pitchFamily="34" charset="0"/>
                        <a:ea typeface="Aptos" panose="020B0004020202020204" pitchFamily="34" charset="0"/>
                        <a:cs typeface="Aptos" panose="020B0004020202020204" pitchFamily="34" charset="0"/>
                      </a:endParaRPr>
                    </a:p>
                  </a:txBody>
                  <a:tcPr marL="9525" marR="9525" marT="9525" marB="9525" anchor="ctr"/>
                </a:tc>
                <a:tc>
                  <a:txBody>
                    <a:bodyPr/>
                    <a:lstStyle/>
                    <a:p>
                      <a:pPr algn="ctr"/>
                      <a:r>
                        <a:rPr lang="fr-FR" sz="1200">
                          <a:effectLst/>
                          <a:latin typeface="Aptos" panose="020B0004020202020204" pitchFamily="34" charset="0"/>
                          <a:ea typeface="Aptos" panose="020B0004020202020204" pitchFamily="34" charset="0"/>
                          <a:cs typeface="Aptos" panose="020B0004020202020204" pitchFamily="34" charset="0"/>
                        </a:rPr>
                        <a:t>M4 / M5</a:t>
                      </a:r>
                    </a:p>
                  </a:txBody>
                  <a:tcPr marL="9525" marR="9525" marT="9525" marB="9525" anchor="ctr"/>
                </a:tc>
                <a:tc>
                  <a:txBody>
                    <a:bodyPr/>
                    <a:lstStyle/>
                    <a:p>
                      <a:r>
                        <a:rPr lang="fr-FR" sz="1200">
                          <a:effectLst/>
                          <a:latin typeface="Aptos" panose="020B0004020202020204" pitchFamily="34" charset="0"/>
                          <a:ea typeface="Aptos" panose="020B0004020202020204" pitchFamily="34" charset="0"/>
                          <a:cs typeface="Aptos" panose="020B0004020202020204" pitchFamily="34" charset="0"/>
                        </a:rPr>
                        <a:t>9x9</a:t>
                      </a:r>
                    </a:p>
                  </a:txBody>
                  <a:tcPr marL="9525" marR="9525" marT="9525" marB="9525" anchor="ctr"/>
                </a:tc>
                <a:tc>
                  <a:txBody>
                    <a:bodyPr/>
                    <a:lstStyle/>
                    <a:p>
                      <a:r>
                        <a:rPr lang="fr-FR" sz="1200">
                          <a:effectLst/>
                        </a:rPr>
                        <a:t>Moyenne</a:t>
                      </a:r>
                      <a:endParaRPr lang="fr-FR" sz="1200">
                        <a:effectLst/>
                        <a:latin typeface="Aptos" panose="020B0004020202020204" pitchFamily="34" charset="0"/>
                        <a:ea typeface="Aptos" panose="020B0004020202020204" pitchFamily="34" charset="0"/>
                        <a:cs typeface="Aptos" panose="020B0004020202020204" pitchFamily="34" charset="0"/>
                      </a:endParaRPr>
                    </a:p>
                  </a:txBody>
                  <a:tcPr marL="9525" marR="9525" marT="9525" marB="9525" anchor="ctr"/>
                </a:tc>
                <a:tc>
                  <a:txBody>
                    <a:bodyPr/>
                    <a:lstStyle/>
                    <a:p>
                      <a:r>
                        <a:rPr lang="fr-FR" sz="1200">
                          <a:effectLst/>
                        </a:rPr>
                        <a:t>200 €</a:t>
                      </a:r>
                      <a:endParaRPr lang="fr-FR" sz="1200">
                        <a:effectLst/>
                        <a:latin typeface="Aptos" panose="020B0004020202020204" pitchFamily="34" charset="0"/>
                        <a:ea typeface="Aptos" panose="020B0004020202020204" pitchFamily="34" charset="0"/>
                        <a:cs typeface="Aptos" panose="020B0004020202020204" pitchFamily="34" charset="0"/>
                      </a:endParaRPr>
                    </a:p>
                  </a:txBody>
                  <a:tcPr marL="9525" marR="9525" marT="9525" marB="9525" anchor="ctr"/>
                </a:tc>
                <a:extLst>
                  <a:ext uri="{0D108BD9-81ED-4DB2-BD59-A6C34878D82A}">
                    <a16:rowId xmlns:a16="http://schemas.microsoft.com/office/drawing/2014/main" val="1284379854"/>
                  </a:ext>
                </a:extLst>
              </a:tr>
              <a:tr h="421901">
                <a:tc>
                  <a:txBody>
                    <a:bodyPr/>
                    <a:lstStyle/>
                    <a:p>
                      <a:r>
                        <a:rPr lang="fr-FR" sz="1200">
                          <a:effectLst/>
                        </a:rPr>
                        <a:t>Protection moteur   (2 places)</a:t>
                      </a:r>
                      <a:endParaRPr lang="fr-FR" sz="1200">
                        <a:effectLst/>
                        <a:latin typeface="Aptos" panose="020B0004020202020204" pitchFamily="34" charset="0"/>
                        <a:ea typeface="Aptos" panose="020B0004020202020204" pitchFamily="34" charset="0"/>
                        <a:cs typeface="Aptos" panose="020B0004020202020204" pitchFamily="34" charset="0"/>
                      </a:endParaRPr>
                    </a:p>
                  </a:txBody>
                  <a:tcPr marL="9525" marR="9525" marT="9525" marB="9525" anchor="ctr"/>
                </a:tc>
                <a:tc>
                  <a:txBody>
                    <a:bodyPr/>
                    <a:lstStyle/>
                    <a:p>
                      <a:pPr algn="ctr"/>
                      <a:r>
                        <a:rPr lang="fr-FR" sz="1200">
                          <a:effectLst/>
                          <a:latin typeface="Aptos" panose="020B0004020202020204" pitchFamily="34" charset="0"/>
                          <a:ea typeface="Aptos" panose="020B0004020202020204" pitchFamily="34" charset="0"/>
                          <a:cs typeface="Aptos" panose="020B0004020202020204" pitchFamily="34" charset="0"/>
                        </a:rPr>
                        <a:t>M10 X2</a:t>
                      </a:r>
                    </a:p>
                  </a:txBody>
                  <a:tcPr marL="9525" marR="9525" marT="9525" marB="9525" anchor="ctr"/>
                </a:tc>
                <a:tc>
                  <a:txBody>
                    <a:bodyPr/>
                    <a:lstStyle/>
                    <a:p>
                      <a:r>
                        <a:rPr lang="fr-FR" sz="1200">
                          <a:effectLst/>
                          <a:latin typeface="Aptos" panose="020B0004020202020204" pitchFamily="34" charset="0"/>
                          <a:ea typeface="Aptos" panose="020B0004020202020204" pitchFamily="34" charset="0"/>
                          <a:cs typeface="Aptos" panose="020B0004020202020204" pitchFamily="34" charset="0"/>
                        </a:rPr>
                        <a:t>9x9</a:t>
                      </a:r>
                    </a:p>
                  </a:txBody>
                  <a:tcPr marL="9525" marR="9525" marT="9525" marB="9525" anchor="ctr"/>
                </a:tc>
                <a:tc>
                  <a:txBody>
                    <a:bodyPr/>
                    <a:lstStyle/>
                    <a:p>
                      <a:r>
                        <a:rPr lang="fr-FR" sz="1200">
                          <a:effectLst/>
                        </a:rPr>
                        <a:t>faible</a:t>
                      </a:r>
                      <a:endParaRPr lang="fr-FR" sz="1200">
                        <a:effectLst/>
                        <a:latin typeface="Aptos" panose="020B0004020202020204" pitchFamily="34" charset="0"/>
                        <a:ea typeface="Aptos" panose="020B0004020202020204" pitchFamily="34" charset="0"/>
                        <a:cs typeface="Aptos" panose="020B0004020202020204" pitchFamily="34" charset="0"/>
                      </a:endParaRPr>
                    </a:p>
                  </a:txBody>
                  <a:tcPr marL="9525" marR="9525" marT="9525" marB="9525" anchor="ctr"/>
                </a:tc>
                <a:tc>
                  <a:txBody>
                    <a:bodyPr/>
                    <a:lstStyle/>
                    <a:p>
                      <a:r>
                        <a:rPr lang="fr-FR" sz="1200">
                          <a:effectLst/>
                        </a:rPr>
                        <a:t>200 €</a:t>
                      </a:r>
                      <a:endParaRPr lang="fr-FR" sz="1200">
                        <a:effectLst/>
                        <a:latin typeface="Aptos" panose="020B0004020202020204" pitchFamily="34" charset="0"/>
                        <a:ea typeface="Aptos" panose="020B0004020202020204" pitchFamily="34" charset="0"/>
                        <a:cs typeface="Aptos" panose="020B0004020202020204" pitchFamily="34" charset="0"/>
                      </a:endParaRPr>
                    </a:p>
                  </a:txBody>
                  <a:tcPr marL="9525" marR="9525" marT="9525" marB="9525" anchor="ctr"/>
                </a:tc>
                <a:extLst>
                  <a:ext uri="{0D108BD9-81ED-4DB2-BD59-A6C34878D82A}">
                    <a16:rowId xmlns:a16="http://schemas.microsoft.com/office/drawing/2014/main" val="2248777692"/>
                  </a:ext>
                </a:extLst>
              </a:tr>
              <a:tr h="351515">
                <a:tc>
                  <a:txBody>
                    <a:bodyPr/>
                    <a:lstStyle/>
                    <a:p>
                      <a:r>
                        <a:rPr lang="fr-FR" sz="1200">
                          <a:effectLst/>
                        </a:rPr>
                        <a:t>Bulle           (3 places)</a:t>
                      </a:r>
                      <a:endParaRPr lang="fr-FR" sz="1200">
                        <a:effectLst/>
                        <a:latin typeface="Aptos" panose="020B0004020202020204" pitchFamily="34" charset="0"/>
                        <a:ea typeface="Aptos" panose="020B0004020202020204" pitchFamily="34" charset="0"/>
                        <a:cs typeface="Aptos" panose="020B0004020202020204" pitchFamily="34" charset="0"/>
                      </a:endParaRPr>
                    </a:p>
                  </a:txBody>
                  <a:tcPr marL="9525" marR="9525" marT="9525" marB="9525" anchor="ctr"/>
                </a:tc>
                <a:tc>
                  <a:txBody>
                    <a:bodyPr/>
                    <a:lstStyle/>
                    <a:p>
                      <a:pPr algn="ctr"/>
                      <a:r>
                        <a:rPr lang="fr-FR" sz="1200">
                          <a:effectLst/>
                          <a:latin typeface="Aptos" panose="020B0004020202020204" pitchFamily="34" charset="0"/>
                          <a:ea typeface="Aptos" panose="020B0004020202020204" pitchFamily="34" charset="0"/>
                          <a:cs typeface="Aptos" panose="020B0004020202020204" pitchFamily="34" charset="0"/>
                        </a:rPr>
                        <a:t>(M1) M2 M3</a:t>
                      </a:r>
                    </a:p>
                  </a:txBody>
                  <a:tcPr marL="9525" marR="9525" marT="9525" marB="9525" anchor="ctr"/>
                </a:tc>
                <a:tc>
                  <a:txBody>
                    <a:bodyPr/>
                    <a:lstStyle/>
                    <a:p>
                      <a:r>
                        <a:rPr lang="fr-FR" sz="1200">
                          <a:effectLst/>
                          <a:latin typeface="Aptos" panose="020B0004020202020204" pitchFamily="34" charset="0"/>
                          <a:ea typeface="Aptos" panose="020B0004020202020204" pitchFamily="34" charset="0"/>
                          <a:cs typeface="Aptos" panose="020B0004020202020204" pitchFamily="34" charset="0"/>
                        </a:rPr>
                        <a:t>(12x26 haut) / 15x9 bas </a:t>
                      </a:r>
                    </a:p>
                  </a:txBody>
                  <a:tcPr marL="9525" marR="9525" marT="9525" marB="9525" anchor="ctr"/>
                </a:tc>
                <a:tc>
                  <a:txBody>
                    <a:bodyPr/>
                    <a:lstStyle/>
                    <a:p>
                      <a:r>
                        <a:rPr lang="fr-FR" sz="1200">
                          <a:effectLst/>
                        </a:rPr>
                        <a:t>Très forte</a:t>
                      </a:r>
                      <a:endParaRPr lang="fr-FR" sz="1200">
                        <a:effectLst/>
                        <a:latin typeface="Aptos" panose="020B0004020202020204" pitchFamily="34" charset="0"/>
                        <a:ea typeface="Aptos" panose="020B0004020202020204" pitchFamily="34" charset="0"/>
                        <a:cs typeface="Aptos" panose="020B0004020202020204" pitchFamily="34" charset="0"/>
                      </a:endParaRPr>
                    </a:p>
                  </a:txBody>
                  <a:tcPr marL="9525" marR="9525" marT="9525" marB="9525" anchor="ctr"/>
                </a:tc>
                <a:tc>
                  <a:txBody>
                    <a:bodyPr/>
                    <a:lstStyle/>
                    <a:p>
                      <a:r>
                        <a:rPr lang="fr-FR" sz="1200">
                          <a:effectLst/>
                        </a:rPr>
                        <a:t>(500 €)   /  350 €</a:t>
                      </a:r>
                      <a:endParaRPr lang="fr-FR" sz="1200">
                        <a:effectLst/>
                        <a:latin typeface="Aptos" panose="020B0004020202020204" pitchFamily="34" charset="0"/>
                        <a:ea typeface="Aptos" panose="020B0004020202020204" pitchFamily="34" charset="0"/>
                        <a:cs typeface="Aptos" panose="020B0004020202020204" pitchFamily="34" charset="0"/>
                      </a:endParaRPr>
                    </a:p>
                  </a:txBody>
                  <a:tcPr marL="9525" marR="9525" marT="9525" marB="9525" anchor="ctr"/>
                </a:tc>
                <a:extLst>
                  <a:ext uri="{0D108BD9-81ED-4DB2-BD59-A6C34878D82A}">
                    <a16:rowId xmlns:a16="http://schemas.microsoft.com/office/drawing/2014/main" val="624828176"/>
                  </a:ext>
                </a:extLst>
              </a:tr>
              <a:tr h="351515">
                <a:tc>
                  <a:txBody>
                    <a:bodyPr/>
                    <a:lstStyle/>
                    <a:p>
                      <a:r>
                        <a:rPr lang="fr-FR" sz="1200">
                          <a:effectLst/>
                          <a:latin typeface="Aptos" panose="020B0004020202020204" pitchFamily="34" charset="0"/>
                          <a:ea typeface="Aptos" panose="020B0004020202020204" pitchFamily="34" charset="0"/>
                          <a:cs typeface="Aptos" panose="020B0004020202020204" pitchFamily="34" charset="0"/>
                        </a:rPr>
                        <a:t>Flanc noir bulle (2 places)</a:t>
                      </a:r>
                    </a:p>
                  </a:txBody>
                  <a:tcPr marL="9525" marR="9525" marT="9525" marB="9525" anchor="ctr"/>
                </a:tc>
                <a:tc>
                  <a:txBody>
                    <a:bodyPr/>
                    <a:lstStyle/>
                    <a:p>
                      <a:pPr algn="ctr"/>
                      <a:r>
                        <a:rPr lang="fr-FR" sz="1200">
                          <a:effectLst/>
                          <a:latin typeface="Aptos" panose="020B0004020202020204" pitchFamily="34" charset="0"/>
                          <a:ea typeface="Aptos" panose="020B0004020202020204" pitchFamily="34" charset="0"/>
                          <a:cs typeface="Aptos" panose="020B0004020202020204" pitchFamily="34" charset="0"/>
                        </a:rPr>
                        <a:t>M8 X2</a:t>
                      </a:r>
                    </a:p>
                  </a:txBody>
                  <a:tcPr marL="9525" marR="9525" marT="9525" marB="9525" anchor="ctr"/>
                </a:tc>
                <a:tc>
                  <a:txBody>
                    <a:bodyPr/>
                    <a:lstStyle/>
                    <a:p>
                      <a:r>
                        <a:rPr lang="fr-FR" sz="1200">
                          <a:effectLst/>
                          <a:latin typeface="Aptos" panose="020B0004020202020204" pitchFamily="34" charset="0"/>
                          <a:ea typeface="Aptos" panose="020B0004020202020204" pitchFamily="34" charset="0"/>
                          <a:cs typeface="Aptos" panose="020B0004020202020204" pitchFamily="34" charset="0"/>
                        </a:rPr>
                        <a:t>5x10</a:t>
                      </a:r>
                    </a:p>
                  </a:txBody>
                  <a:tcPr marL="9525" marR="9525" marT="9525" marB="9525" anchor="ctr"/>
                </a:tc>
                <a:tc>
                  <a:txBody>
                    <a:bodyPr/>
                    <a:lstStyle/>
                    <a:p>
                      <a:r>
                        <a:rPr lang="fr-FR" sz="1200">
                          <a:effectLst/>
                          <a:latin typeface="Aptos" panose="020B0004020202020204" pitchFamily="34" charset="0"/>
                          <a:ea typeface="Aptos" panose="020B0004020202020204" pitchFamily="34" charset="0"/>
                          <a:cs typeface="Aptos" panose="020B0004020202020204" pitchFamily="34" charset="0"/>
                        </a:rPr>
                        <a:t>Forte </a:t>
                      </a:r>
                    </a:p>
                  </a:txBody>
                  <a:tcPr marL="9525" marR="9525" marT="9525" marB="9525" anchor="ctr"/>
                </a:tc>
                <a:tc>
                  <a:txBody>
                    <a:bodyPr/>
                    <a:lstStyle/>
                    <a:p>
                      <a:r>
                        <a:rPr lang="fr-FR" sz="1200">
                          <a:effectLst/>
                          <a:latin typeface="Aptos" panose="020B0004020202020204" pitchFamily="34" charset="0"/>
                          <a:ea typeface="Aptos" panose="020B0004020202020204" pitchFamily="34" charset="0"/>
                          <a:cs typeface="Aptos" panose="020B0004020202020204" pitchFamily="34" charset="0"/>
                        </a:rPr>
                        <a:t>200 </a:t>
                      </a:r>
                      <a:r>
                        <a:rPr lang="fr-FR" sz="1200">
                          <a:effectLst/>
                        </a:rPr>
                        <a:t>€</a:t>
                      </a:r>
                      <a:endParaRPr lang="fr-FR" sz="1200">
                        <a:effectLst/>
                        <a:latin typeface="Aptos" panose="020B0004020202020204" pitchFamily="34" charset="0"/>
                        <a:ea typeface="Aptos" panose="020B0004020202020204" pitchFamily="34" charset="0"/>
                        <a:cs typeface="Aptos" panose="020B0004020202020204" pitchFamily="34" charset="0"/>
                      </a:endParaRPr>
                    </a:p>
                  </a:txBody>
                  <a:tcPr marL="9525" marR="9525" marT="9525" marB="9525" anchor="ctr"/>
                </a:tc>
                <a:extLst>
                  <a:ext uri="{0D108BD9-81ED-4DB2-BD59-A6C34878D82A}">
                    <a16:rowId xmlns:a16="http://schemas.microsoft.com/office/drawing/2014/main" val="3089695363"/>
                  </a:ext>
                </a:extLst>
              </a:tr>
              <a:tr h="351515">
                <a:tc>
                  <a:txBody>
                    <a:bodyPr/>
                    <a:lstStyle/>
                    <a:p>
                      <a:r>
                        <a:rPr lang="fr-FR" sz="1200">
                          <a:effectLst/>
                        </a:rPr>
                        <a:t>Casque complet </a:t>
                      </a:r>
                      <a:endParaRPr lang="fr-FR" sz="1200">
                        <a:effectLst/>
                        <a:latin typeface="Aptos" panose="020B0004020202020204" pitchFamily="34" charset="0"/>
                        <a:ea typeface="Aptos" panose="020B0004020202020204" pitchFamily="34" charset="0"/>
                        <a:cs typeface="Aptos" panose="020B0004020202020204" pitchFamily="34" charset="0"/>
                      </a:endParaRPr>
                    </a:p>
                  </a:txBody>
                  <a:tcPr marL="9525" marR="9525" marT="9525" marB="9525" anchor="ctr"/>
                </a:tc>
                <a:tc>
                  <a:txBody>
                    <a:bodyPr/>
                    <a:lstStyle/>
                    <a:p>
                      <a:pPr algn="ctr"/>
                      <a:r>
                        <a:rPr lang="fr-FR" sz="1200">
                          <a:effectLst/>
                          <a:latin typeface="Aptos" panose="020B0004020202020204" pitchFamily="34" charset="0"/>
                          <a:ea typeface="Aptos" panose="020B0004020202020204" pitchFamily="34" charset="0"/>
                          <a:cs typeface="Aptos" panose="020B0004020202020204" pitchFamily="34" charset="0"/>
                        </a:rPr>
                        <a:t>C1</a:t>
                      </a:r>
                    </a:p>
                  </a:txBody>
                  <a:tcPr marL="9525" marR="9525" marT="9525" marB="9525" anchor="ctr"/>
                </a:tc>
                <a:tc>
                  <a:txBody>
                    <a:bodyPr/>
                    <a:lstStyle/>
                    <a:p>
                      <a:endParaRPr lang="fr-FR" sz="1200">
                        <a:effectLst/>
                        <a:latin typeface="Aptos" panose="020B0004020202020204" pitchFamily="34" charset="0"/>
                        <a:ea typeface="Aptos" panose="020B0004020202020204" pitchFamily="34" charset="0"/>
                        <a:cs typeface="Aptos" panose="020B0004020202020204" pitchFamily="34" charset="0"/>
                      </a:endParaRPr>
                    </a:p>
                  </a:txBody>
                  <a:tcPr marL="9525" marR="9525" marT="9525" marB="9525" anchor="ctr"/>
                </a:tc>
                <a:tc>
                  <a:txBody>
                    <a:bodyPr/>
                    <a:lstStyle/>
                    <a:p>
                      <a:r>
                        <a:rPr lang="fr-FR" sz="1200">
                          <a:effectLst/>
                        </a:rPr>
                        <a:t>Très forte </a:t>
                      </a:r>
                      <a:endParaRPr lang="fr-FR" sz="1200">
                        <a:effectLst/>
                        <a:latin typeface="Aptos" panose="020B0004020202020204" pitchFamily="34" charset="0"/>
                        <a:ea typeface="Aptos" panose="020B0004020202020204" pitchFamily="34" charset="0"/>
                        <a:cs typeface="Aptos" panose="020B0004020202020204" pitchFamily="34" charset="0"/>
                      </a:endParaRPr>
                    </a:p>
                  </a:txBody>
                  <a:tcPr marL="9525" marR="9525" marT="9525" marB="9525" anchor="ctr"/>
                </a:tc>
                <a:tc>
                  <a:txBody>
                    <a:bodyPr/>
                    <a:lstStyle/>
                    <a:p>
                      <a:r>
                        <a:rPr lang="fr-FR" sz="1200">
                          <a:effectLst/>
                        </a:rPr>
                        <a:t>1500 €</a:t>
                      </a:r>
                      <a:endParaRPr lang="fr-FR" sz="1200">
                        <a:effectLst/>
                        <a:latin typeface="Aptos" panose="020B0004020202020204" pitchFamily="34" charset="0"/>
                        <a:ea typeface="Aptos" panose="020B0004020202020204" pitchFamily="34" charset="0"/>
                        <a:cs typeface="Aptos" panose="020B0004020202020204" pitchFamily="34" charset="0"/>
                      </a:endParaRPr>
                    </a:p>
                  </a:txBody>
                  <a:tcPr marL="9525" marR="9525" marT="9525" marB="9525" anchor="ctr"/>
                </a:tc>
                <a:extLst>
                  <a:ext uri="{0D108BD9-81ED-4DB2-BD59-A6C34878D82A}">
                    <a16:rowId xmlns:a16="http://schemas.microsoft.com/office/drawing/2014/main" val="1233843854"/>
                  </a:ext>
                </a:extLst>
              </a:tr>
              <a:tr h="351515">
                <a:tc>
                  <a:txBody>
                    <a:bodyPr/>
                    <a:lstStyle/>
                    <a:p>
                      <a:r>
                        <a:rPr lang="fr-FR" sz="1200">
                          <a:effectLst/>
                          <a:latin typeface="Aptos" panose="020B0004020202020204" pitchFamily="34" charset="0"/>
                          <a:ea typeface="Aptos" panose="020B0004020202020204" pitchFamily="34" charset="0"/>
                          <a:cs typeface="Aptos" panose="020B0004020202020204" pitchFamily="34" charset="0"/>
                        </a:rPr>
                        <a:t>Dos haut</a:t>
                      </a:r>
                    </a:p>
                  </a:txBody>
                  <a:tcPr marL="9525" marR="9525" marT="9525" marB="9525" anchor="ctr"/>
                </a:tc>
                <a:tc>
                  <a:txBody>
                    <a:bodyPr/>
                    <a:lstStyle/>
                    <a:p>
                      <a:pPr algn="ctr"/>
                      <a:r>
                        <a:rPr lang="fr-FR" sz="1200">
                          <a:effectLst/>
                          <a:latin typeface="Aptos" panose="020B0004020202020204" pitchFamily="34" charset="0"/>
                          <a:ea typeface="Aptos" panose="020B0004020202020204" pitchFamily="34" charset="0"/>
                          <a:cs typeface="Aptos" panose="020B0004020202020204" pitchFamily="34" charset="0"/>
                        </a:rPr>
                        <a:t>B1</a:t>
                      </a:r>
                    </a:p>
                  </a:txBody>
                  <a:tcPr marL="9525" marR="9525" marT="9525" marB="9525" anchor="ctr"/>
                </a:tc>
                <a:tc>
                  <a:txBody>
                    <a:bodyPr/>
                    <a:lstStyle/>
                    <a:p>
                      <a:r>
                        <a:rPr lang="fr-FR" sz="1200">
                          <a:effectLst/>
                          <a:latin typeface="Aptos" panose="020B0004020202020204" pitchFamily="34" charset="0"/>
                          <a:ea typeface="Aptos" panose="020B0004020202020204" pitchFamily="34" charset="0"/>
                          <a:cs typeface="Aptos" panose="020B0004020202020204" pitchFamily="34" charset="0"/>
                        </a:rPr>
                        <a:t>10x40</a:t>
                      </a:r>
                    </a:p>
                  </a:txBody>
                  <a:tcPr marL="9525" marR="9525" marT="9525" marB="9525" anchor="ctr"/>
                </a:tc>
                <a:tc>
                  <a:txBody>
                    <a:bodyPr/>
                    <a:lstStyle/>
                    <a:p>
                      <a:r>
                        <a:rPr lang="fr-FR" sz="1200">
                          <a:effectLst/>
                          <a:latin typeface="Aptos" panose="020B0004020202020204" pitchFamily="34" charset="0"/>
                          <a:ea typeface="Aptos" panose="020B0004020202020204" pitchFamily="34" charset="0"/>
                          <a:cs typeface="Aptos" panose="020B0004020202020204" pitchFamily="34" charset="0"/>
                        </a:rPr>
                        <a:t>Très forte </a:t>
                      </a:r>
                    </a:p>
                  </a:txBody>
                  <a:tcPr marL="9525" marR="9525" marT="9525" marB="9525" anchor="ctr"/>
                </a:tc>
                <a:tc>
                  <a:txBody>
                    <a:bodyPr/>
                    <a:lstStyle/>
                    <a:p>
                      <a:r>
                        <a:rPr lang="fr-FR" sz="1200">
                          <a:effectLst/>
                        </a:rPr>
                        <a:t>900 €</a:t>
                      </a:r>
                      <a:endParaRPr lang="fr-FR" sz="1200">
                        <a:effectLst/>
                        <a:latin typeface="Aptos" panose="020B0004020202020204" pitchFamily="34" charset="0"/>
                        <a:ea typeface="Aptos" panose="020B0004020202020204" pitchFamily="34" charset="0"/>
                        <a:cs typeface="Aptos" panose="020B0004020202020204" pitchFamily="34" charset="0"/>
                      </a:endParaRPr>
                    </a:p>
                  </a:txBody>
                  <a:tcPr marL="9525" marR="9525" marT="9525" marB="9525" anchor="ctr"/>
                </a:tc>
                <a:extLst>
                  <a:ext uri="{0D108BD9-81ED-4DB2-BD59-A6C34878D82A}">
                    <a16:rowId xmlns:a16="http://schemas.microsoft.com/office/drawing/2014/main" val="3744185090"/>
                  </a:ext>
                </a:extLst>
              </a:tr>
              <a:tr h="351515">
                <a:tc>
                  <a:txBody>
                    <a:bodyPr/>
                    <a:lstStyle/>
                    <a:p>
                      <a:r>
                        <a:rPr lang="fr-FR" sz="1200">
                          <a:effectLst/>
                        </a:rPr>
                        <a:t>Dos central</a:t>
                      </a:r>
                      <a:endParaRPr lang="fr-FR" sz="1200">
                        <a:effectLst/>
                        <a:latin typeface="Aptos" panose="020B0004020202020204" pitchFamily="34" charset="0"/>
                        <a:ea typeface="Aptos" panose="020B0004020202020204" pitchFamily="34" charset="0"/>
                        <a:cs typeface="Aptos" panose="020B0004020202020204" pitchFamily="34" charset="0"/>
                      </a:endParaRPr>
                    </a:p>
                  </a:txBody>
                  <a:tcPr marL="9525" marR="9525" marT="9525" marB="9525" anchor="ctr"/>
                </a:tc>
                <a:tc>
                  <a:txBody>
                    <a:bodyPr/>
                    <a:lstStyle/>
                    <a:p>
                      <a:pPr algn="ctr"/>
                      <a:r>
                        <a:rPr lang="fr-FR" sz="1200">
                          <a:effectLst/>
                          <a:latin typeface="Aptos" panose="020B0004020202020204" pitchFamily="34" charset="0"/>
                          <a:ea typeface="Aptos" panose="020B0004020202020204" pitchFamily="34" charset="0"/>
                          <a:cs typeface="Aptos" panose="020B0004020202020204" pitchFamily="34" charset="0"/>
                        </a:rPr>
                        <a:t>B2</a:t>
                      </a:r>
                    </a:p>
                  </a:txBody>
                  <a:tcPr marL="9525" marR="9525" marT="9525" marB="9525" anchor="ctr"/>
                </a:tc>
                <a:tc>
                  <a:txBody>
                    <a:bodyPr/>
                    <a:lstStyle/>
                    <a:p>
                      <a:r>
                        <a:rPr lang="fr-FR" sz="1200">
                          <a:effectLst/>
                          <a:latin typeface="Aptos" panose="020B0004020202020204" pitchFamily="34" charset="0"/>
                          <a:ea typeface="Aptos" panose="020B0004020202020204" pitchFamily="34" charset="0"/>
                          <a:cs typeface="Aptos" panose="020B0004020202020204" pitchFamily="34" charset="0"/>
                        </a:rPr>
                        <a:t>25x35</a:t>
                      </a:r>
                    </a:p>
                  </a:txBody>
                  <a:tcPr marL="9525" marR="9525" marT="9525" marB="9525" anchor="ctr"/>
                </a:tc>
                <a:tc>
                  <a:txBody>
                    <a:bodyPr/>
                    <a:lstStyle/>
                    <a:p>
                      <a:r>
                        <a:rPr lang="fr-FR" sz="1200">
                          <a:effectLst/>
                        </a:rPr>
                        <a:t>Très forte</a:t>
                      </a:r>
                      <a:endParaRPr lang="fr-FR" sz="1200">
                        <a:effectLst/>
                        <a:latin typeface="Aptos" panose="020B0004020202020204" pitchFamily="34" charset="0"/>
                        <a:ea typeface="Aptos" panose="020B0004020202020204" pitchFamily="34" charset="0"/>
                        <a:cs typeface="Aptos" panose="020B0004020202020204" pitchFamily="34" charset="0"/>
                      </a:endParaRPr>
                    </a:p>
                  </a:txBody>
                  <a:tcPr marL="9525" marR="9525" marT="9525" marB="9525" anchor="ctr"/>
                </a:tc>
                <a:tc>
                  <a:txBody>
                    <a:bodyPr/>
                    <a:lstStyle/>
                    <a:p>
                      <a:r>
                        <a:rPr lang="fr-FR" sz="1200">
                          <a:effectLst/>
                        </a:rPr>
                        <a:t>1300 €</a:t>
                      </a:r>
                      <a:endParaRPr lang="fr-FR" sz="1200">
                        <a:effectLst/>
                        <a:latin typeface="Aptos" panose="020B0004020202020204" pitchFamily="34" charset="0"/>
                        <a:ea typeface="Aptos" panose="020B0004020202020204" pitchFamily="34" charset="0"/>
                        <a:cs typeface="Aptos" panose="020B0004020202020204" pitchFamily="34" charset="0"/>
                      </a:endParaRPr>
                    </a:p>
                  </a:txBody>
                  <a:tcPr marL="9525" marR="9525" marT="9525" marB="9525" anchor="ctr"/>
                </a:tc>
                <a:extLst>
                  <a:ext uri="{0D108BD9-81ED-4DB2-BD59-A6C34878D82A}">
                    <a16:rowId xmlns:a16="http://schemas.microsoft.com/office/drawing/2014/main" val="649159704"/>
                  </a:ext>
                </a:extLst>
              </a:tr>
              <a:tr h="351515">
                <a:tc>
                  <a:txBody>
                    <a:bodyPr/>
                    <a:lstStyle/>
                    <a:p>
                      <a:r>
                        <a:rPr lang="fr-FR" sz="1200">
                          <a:effectLst/>
                          <a:latin typeface="Aptos" panose="020B0004020202020204" pitchFamily="34" charset="0"/>
                          <a:ea typeface="Aptos" panose="020B0004020202020204" pitchFamily="34" charset="0"/>
                          <a:cs typeface="Aptos" panose="020B0004020202020204" pitchFamily="34" charset="0"/>
                        </a:rPr>
                        <a:t>Bas du dos </a:t>
                      </a:r>
                    </a:p>
                  </a:txBody>
                  <a:tcPr marL="9525" marR="9525" marT="9525" marB="9525" anchor="ctr"/>
                </a:tc>
                <a:tc>
                  <a:txBody>
                    <a:bodyPr/>
                    <a:lstStyle/>
                    <a:p>
                      <a:pPr algn="ctr"/>
                      <a:r>
                        <a:rPr lang="fr-FR" sz="1200">
                          <a:effectLst/>
                          <a:latin typeface="Aptos" panose="020B0004020202020204" pitchFamily="34" charset="0"/>
                          <a:ea typeface="Aptos" panose="020B0004020202020204" pitchFamily="34" charset="0"/>
                          <a:cs typeface="Aptos" panose="020B0004020202020204" pitchFamily="34" charset="0"/>
                        </a:rPr>
                        <a:t>B3</a:t>
                      </a:r>
                    </a:p>
                  </a:txBody>
                  <a:tcPr marL="9525" marR="9525" marT="9525" marB="9525" anchor="ctr"/>
                </a:tc>
                <a:tc>
                  <a:txBody>
                    <a:bodyPr/>
                    <a:lstStyle/>
                    <a:p>
                      <a:r>
                        <a:rPr lang="fr-FR" sz="1200">
                          <a:effectLst/>
                          <a:latin typeface="Aptos" panose="020B0004020202020204" pitchFamily="34" charset="0"/>
                          <a:ea typeface="Aptos" panose="020B0004020202020204" pitchFamily="34" charset="0"/>
                          <a:cs typeface="Aptos" panose="020B0004020202020204" pitchFamily="34" charset="0"/>
                        </a:rPr>
                        <a:t>10x30</a:t>
                      </a:r>
                    </a:p>
                  </a:txBody>
                  <a:tcPr marL="9525" marR="9525" marT="9525" marB="9525" anchor="ctr"/>
                </a:tc>
                <a:tc>
                  <a:txBody>
                    <a:bodyPr/>
                    <a:lstStyle/>
                    <a:p>
                      <a:r>
                        <a:rPr lang="fr-FR" sz="1200">
                          <a:effectLst/>
                          <a:latin typeface="Aptos" panose="020B0004020202020204" pitchFamily="34" charset="0"/>
                          <a:ea typeface="Aptos" panose="020B0004020202020204" pitchFamily="34" charset="0"/>
                          <a:cs typeface="Aptos" panose="020B0004020202020204" pitchFamily="34" charset="0"/>
                        </a:rPr>
                        <a:t>Moyenne </a:t>
                      </a:r>
                    </a:p>
                  </a:txBody>
                  <a:tcPr marL="9525" marR="9525" marT="9525" marB="9525" anchor="ctr"/>
                </a:tc>
                <a:tc>
                  <a:txBody>
                    <a:bodyPr/>
                    <a:lstStyle/>
                    <a:p>
                      <a:r>
                        <a:rPr lang="fr-FR" sz="1200">
                          <a:effectLst/>
                          <a:latin typeface="Aptos" panose="020B0004020202020204" pitchFamily="34" charset="0"/>
                          <a:ea typeface="Aptos" panose="020B0004020202020204" pitchFamily="34" charset="0"/>
                          <a:cs typeface="Aptos" panose="020B0004020202020204" pitchFamily="34" charset="0"/>
                        </a:rPr>
                        <a:t>450 </a:t>
                      </a:r>
                      <a:r>
                        <a:rPr lang="fr-FR" sz="1200">
                          <a:effectLst/>
                        </a:rPr>
                        <a:t>€</a:t>
                      </a:r>
                      <a:endParaRPr lang="fr-FR" sz="1200">
                        <a:effectLst/>
                        <a:latin typeface="Aptos" panose="020B0004020202020204" pitchFamily="34" charset="0"/>
                        <a:ea typeface="Aptos" panose="020B0004020202020204" pitchFamily="34" charset="0"/>
                        <a:cs typeface="Aptos" panose="020B0004020202020204" pitchFamily="34" charset="0"/>
                      </a:endParaRPr>
                    </a:p>
                  </a:txBody>
                  <a:tcPr marL="9525" marR="9525" marT="9525" marB="9525" anchor="ctr"/>
                </a:tc>
                <a:extLst>
                  <a:ext uri="{0D108BD9-81ED-4DB2-BD59-A6C34878D82A}">
                    <a16:rowId xmlns:a16="http://schemas.microsoft.com/office/drawing/2014/main" val="3868738754"/>
                  </a:ext>
                </a:extLst>
              </a:tr>
              <a:tr h="351515">
                <a:tc>
                  <a:txBody>
                    <a:bodyPr/>
                    <a:lstStyle/>
                    <a:p>
                      <a:r>
                        <a:rPr lang="fr-FR" sz="1200">
                          <a:effectLst/>
                          <a:latin typeface="Aptos" panose="020B0004020202020204" pitchFamily="34" charset="0"/>
                          <a:ea typeface="Aptos" panose="020B0004020202020204" pitchFamily="34" charset="0"/>
                          <a:cs typeface="Aptos" panose="020B0004020202020204" pitchFamily="34" charset="0"/>
                        </a:rPr>
                        <a:t>Cuisses pantalon pilote x2</a:t>
                      </a:r>
                    </a:p>
                  </a:txBody>
                  <a:tcPr marL="9525" marR="9525" marT="9525" marB="9525" anchor="ctr"/>
                </a:tc>
                <a:tc>
                  <a:txBody>
                    <a:bodyPr/>
                    <a:lstStyle/>
                    <a:p>
                      <a:pPr algn="ctr"/>
                      <a:r>
                        <a:rPr lang="fr-FR" sz="1200">
                          <a:effectLst/>
                          <a:latin typeface="Aptos" panose="020B0004020202020204" pitchFamily="34" charset="0"/>
                          <a:ea typeface="Aptos" panose="020B0004020202020204" pitchFamily="34" charset="0"/>
                          <a:cs typeface="Aptos" panose="020B0004020202020204" pitchFamily="34" charset="0"/>
                        </a:rPr>
                        <a:t>B6  B7</a:t>
                      </a:r>
                    </a:p>
                  </a:txBody>
                  <a:tcPr marL="9525" marR="9525" marT="9525" marB="9525" anchor="ctr"/>
                </a:tc>
                <a:tc>
                  <a:txBody>
                    <a:bodyPr/>
                    <a:lstStyle/>
                    <a:p>
                      <a:r>
                        <a:rPr lang="fr-FR" sz="1200">
                          <a:effectLst/>
                          <a:latin typeface="Aptos" panose="020B0004020202020204" pitchFamily="34" charset="0"/>
                          <a:ea typeface="Aptos" panose="020B0004020202020204" pitchFamily="34" charset="0"/>
                          <a:cs typeface="Aptos" panose="020B0004020202020204" pitchFamily="34" charset="0"/>
                        </a:rPr>
                        <a:t>16x16</a:t>
                      </a:r>
                    </a:p>
                  </a:txBody>
                  <a:tcPr marL="9525" marR="9525" marT="9525" marB="9525" anchor="ctr"/>
                </a:tc>
                <a:tc>
                  <a:txBody>
                    <a:bodyPr/>
                    <a:lstStyle/>
                    <a:p>
                      <a:r>
                        <a:rPr lang="fr-FR" sz="1200">
                          <a:effectLst/>
                          <a:latin typeface="Aptos" panose="020B0004020202020204" pitchFamily="34" charset="0"/>
                          <a:ea typeface="Aptos" panose="020B0004020202020204" pitchFamily="34" charset="0"/>
                          <a:cs typeface="Aptos" panose="020B0004020202020204" pitchFamily="34" charset="0"/>
                        </a:rPr>
                        <a:t>Très forte</a:t>
                      </a:r>
                    </a:p>
                  </a:txBody>
                  <a:tcPr marL="9525" marR="9525" marT="9525" marB="9525" anchor="ctr"/>
                </a:tc>
                <a:tc>
                  <a:txBody>
                    <a:bodyPr/>
                    <a:lstStyle/>
                    <a:p>
                      <a:r>
                        <a:rPr lang="fr-FR" sz="1200">
                          <a:effectLst/>
                          <a:latin typeface="Aptos" panose="020B0004020202020204" pitchFamily="34" charset="0"/>
                          <a:ea typeface="Aptos" panose="020B0004020202020204" pitchFamily="34" charset="0"/>
                          <a:cs typeface="Aptos" panose="020B0004020202020204" pitchFamily="34" charset="0"/>
                        </a:rPr>
                        <a:t>300 </a:t>
                      </a:r>
                      <a:r>
                        <a:rPr lang="fr-FR" sz="1200">
                          <a:effectLst/>
                        </a:rPr>
                        <a:t>€</a:t>
                      </a:r>
                      <a:endParaRPr lang="fr-FR" sz="1200">
                        <a:effectLst/>
                        <a:latin typeface="Aptos" panose="020B0004020202020204" pitchFamily="34" charset="0"/>
                        <a:ea typeface="Aptos" panose="020B0004020202020204" pitchFamily="34" charset="0"/>
                        <a:cs typeface="Aptos" panose="020B0004020202020204" pitchFamily="34" charset="0"/>
                      </a:endParaRPr>
                    </a:p>
                  </a:txBody>
                  <a:tcPr marL="9525" marR="9525" marT="9525" marB="9525" anchor="ctr"/>
                </a:tc>
                <a:extLst>
                  <a:ext uri="{0D108BD9-81ED-4DB2-BD59-A6C34878D82A}">
                    <a16:rowId xmlns:a16="http://schemas.microsoft.com/office/drawing/2014/main" val="1984756011"/>
                  </a:ext>
                </a:extLst>
              </a:tr>
              <a:tr h="351515">
                <a:tc>
                  <a:txBody>
                    <a:bodyPr/>
                    <a:lstStyle/>
                    <a:p>
                      <a:r>
                        <a:rPr lang="fr-FR" sz="1200">
                          <a:effectLst/>
                        </a:rPr>
                        <a:t>Manche gauche/droite x2</a:t>
                      </a:r>
                      <a:endParaRPr lang="fr-FR" sz="1200">
                        <a:effectLst/>
                        <a:latin typeface="Aptos" panose="020B0004020202020204" pitchFamily="34" charset="0"/>
                        <a:ea typeface="Aptos" panose="020B0004020202020204" pitchFamily="34" charset="0"/>
                        <a:cs typeface="Aptos" panose="020B0004020202020204" pitchFamily="34" charset="0"/>
                      </a:endParaRPr>
                    </a:p>
                  </a:txBody>
                  <a:tcPr marL="9525" marR="9525" marT="9525" marB="9525" anchor="ctr"/>
                </a:tc>
                <a:tc>
                  <a:txBody>
                    <a:bodyPr/>
                    <a:lstStyle/>
                    <a:p>
                      <a:pPr algn="ctr"/>
                      <a:r>
                        <a:rPr lang="fr-FR" sz="1200">
                          <a:effectLst/>
                          <a:latin typeface="Aptos" panose="020B0004020202020204" pitchFamily="34" charset="0"/>
                          <a:ea typeface="Aptos" panose="020B0004020202020204" pitchFamily="34" charset="0"/>
                          <a:cs typeface="Aptos" panose="020B0004020202020204" pitchFamily="34" charset="0"/>
                        </a:rPr>
                        <a:t>B4  B5</a:t>
                      </a:r>
                    </a:p>
                  </a:txBody>
                  <a:tcPr marL="9525" marR="9525" marT="9525" marB="9525" anchor="ctr"/>
                </a:tc>
                <a:tc>
                  <a:txBody>
                    <a:bodyPr/>
                    <a:lstStyle/>
                    <a:p>
                      <a:r>
                        <a:rPr lang="fr-FR" sz="1200">
                          <a:effectLst/>
                          <a:latin typeface="Aptos" panose="020B0004020202020204" pitchFamily="34" charset="0"/>
                          <a:ea typeface="Aptos" panose="020B0004020202020204" pitchFamily="34" charset="0"/>
                          <a:cs typeface="Aptos" panose="020B0004020202020204" pitchFamily="34" charset="0"/>
                        </a:rPr>
                        <a:t>10x20</a:t>
                      </a:r>
                    </a:p>
                  </a:txBody>
                  <a:tcPr marL="9525" marR="9525" marT="9525" marB="9525" anchor="ctr"/>
                </a:tc>
                <a:tc>
                  <a:txBody>
                    <a:bodyPr/>
                    <a:lstStyle/>
                    <a:p>
                      <a:r>
                        <a:rPr lang="fr-FR" sz="1200">
                          <a:effectLst/>
                        </a:rPr>
                        <a:t>Forte</a:t>
                      </a:r>
                      <a:endParaRPr lang="fr-FR" sz="1200">
                        <a:effectLst/>
                        <a:latin typeface="Aptos" panose="020B0004020202020204" pitchFamily="34" charset="0"/>
                        <a:ea typeface="Aptos" panose="020B0004020202020204" pitchFamily="34" charset="0"/>
                        <a:cs typeface="Aptos" panose="020B0004020202020204" pitchFamily="34" charset="0"/>
                      </a:endParaRPr>
                    </a:p>
                  </a:txBody>
                  <a:tcPr marL="9525" marR="9525" marT="9525" marB="9525" anchor="ctr"/>
                </a:tc>
                <a:tc>
                  <a:txBody>
                    <a:bodyPr/>
                    <a:lstStyle/>
                    <a:p>
                      <a:r>
                        <a:rPr lang="fr-FR" sz="1200">
                          <a:effectLst/>
                        </a:rPr>
                        <a:t>300 €</a:t>
                      </a:r>
                      <a:endParaRPr lang="fr-FR" sz="1200">
                        <a:effectLst/>
                        <a:latin typeface="Aptos" panose="020B0004020202020204" pitchFamily="34" charset="0"/>
                        <a:ea typeface="Aptos" panose="020B0004020202020204" pitchFamily="34" charset="0"/>
                        <a:cs typeface="Aptos" panose="020B0004020202020204" pitchFamily="34" charset="0"/>
                      </a:endParaRPr>
                    </a:p>
                  </a:txBody>
                  <a:tcPr marL="9525" marR="9525" marT="9525" marB="9525" anchor="ctr"/>
                </a:tc>
                <a:extLst>
                  <a:ext uri="{0D108BD9-81ED-4DB2-BD59-A6C34878D82A}">
                    <a16:rowId xmlns:a16="http://schemas.microsoft.com/office/drawing/2014/main" val="1553833172"/>
                  </a:ext>
                </a:extLst>
              </a:tr>
              <a:tr h="351515">
                <a:tc>
                  <a:txBody>
                    <a:bodyPr/>
                    <a:lstStyle/>
                    <a:p>
                      <a:r>
                        <a:rPr lang="fr-FR" sz="1200">
                          <a:effectLst/>
                          <a:latin typeface="Aptos" panose="020B0004020202020204" pitchFamily="34" charset="0"/>
                          <a:ea typeface="Aptos" panose="020B0004020202020204" pitchFamily="34" charset="0"/>
                          <a:cs typeface="Aptos" panose="020B0004020202020204" pitchFamily="34" charset="0"/>
                        </a:rPr>
                        <a:t>Protège mains guidon x2</a:t>
                      </a:r>
                    </a:p>
                  </a:txBody>
                  <a:tcPr marL="9525" marR="9525" marT="9525" marB="9525" anchor="ctr"/>
                </a:tc>
                <a:tc>
                  <a:txBody>
                    <a:bodyPr/>
                    <a:lstStyle/>
                    <a:p>
                      <a:pPr algn="ctr"/>
                      <a:r>
                        <a:rPr lang="fr-FR" sz="1200">
                          <a:effectLst/>
                          <a:latin typeface="Aptos" panose="020B0004020202020204" pitchFamily="34" charset="0"/>
                          <a:ea typeface="Aptos" panose="020B0004020202020204" pitchFamily="34" charset="0"/>
                          <a:cs typeface="Aptos" panose="020B0004020202020204" pitchFamily="34" charset="0"/>
                        </a:rPr>
                        <a:t>M6  M7</a:t>
                      </a:r>
                    </a:p>
                  </a:txBody>
                  <a:tcPr marL="9525" marR="9525" marT="9525" marB="9525" anchor="ctr"/>
                </a:tc>
                <a:tc>
                  <a:txBody>
                    <a:bodyPr/>
                    <a:lstStyle/>
                    <a:p>
                      <a:r>
                        <a:rPr lang="fr-FR" sz="1200">
                          <a:effectLst/>
                          <a:latin typeface="Aptos" panose="020B0004020202020204" pitchFamily="34" charset="0"/>
                          <a:ea typeface="Aptos" panose="020B0004020202020204" pitchFamily="34" charset="0"/>
                          <a:cs typeface="Aptos" panose="020B0004020202020204" pitchFamily="34" charset="0"/>
                        </a:rPr>
                        <a:t>10x10</a:t>
                      </a:r>
                    </a:p>
                  </a:txBody>
                  <a:tcPr marL="9525" marR="9525" marT="9525" marB="9525" anchor="ctr"/>
                </a:tc>
                <a:tc>
                  <a:txBody>
                    <a:bodyPr/>
                    <a:lstStyle/>
                    <a:p>
                      <a:r>
                        <a:rPr lang="fr-FR" sz="1200">
                          <a:effectLst/>
                          <a:latin typeface="Aptos" panose="020B0004020202020204" pitchFamily="34" charset="0"/>
                          <a:ea typeface="Aptos" panose="020B0004020202020204" pitchFamily="34" charset="0"/>
                          <a:cs typeface="Aptos" panose="020B0004020202020204" pitchFamily="34" charset="0"/>
                        </a:rPr>
                        <a:t>Forte</a:t>
                      </a:r>
                    </a:p>
                  </a:txBody>
                  <a:tcPr marL="9525" marR="9525" marT="9525" marB="9525" anchor="ctr"/>
                </a:tc>
                <a:tc>
                  <a:txBody>
                    <a:bodyPr/>
                    <a:lstStyle/>
                    <a:p>
                      <a:r>
                        <a:rPr lang="fr-FR" sz="1200">
                          <a:effectLst/>
                        </a:rPr>
                        <a:t>250 €</a:t>
                      </a:r>
                      <a:endParaRPr lang="fr-FR" sz="1200">
                        <a:effectLst/>
                        <a:latin typeface="Aptos" panose="020B0004020202020204" pitchFamily="34" charset="0"/>
                        <a:ea typeface="Aptos" panose="020B0004020202020204" pitchFamily="34" charset="0"/>
                        <a:cs typeface="Aptos" panose="020B0004020202020204" pitchFamily="34" charset="0"/>
                      </a:endParaRPr>
                    </a:p>
                  </a:txBody>
                  <a:tcPr marL="9525" marR="9525" marT="9525" marB="9525" anchor="ctr"/>
                </a:tc>
                <a:extLst>
                  <a:ext uri="{0D108BD9-81ED-4DB2-BD59-A6C34878D82A}">
                    <a16:rowId xmlns:a16="http://schemas.microsoft.com/office/drawing/2014/main" val="631500108"/>
                  </a:ext>
                </a:extLst>
              </a:tr>
              <a:tr h="351515">
                <a:tc>
                  <a:txBody>
                    <a:bodyPr/>
                    <a:lstStyle/>
                    <a:p>
                      <a:r>
                        <a:rPr lang="fr-FR" sz="1200">
                          <a:effectLst/>
                          <a:latin typeface="Aptos" panose="020B0004020202020204" pitchFamily="34" charset="0"/>
                          <a:ea typeface="Aptos" panose="020B0004020202020204" pitchFamily="34" charset="0"/>
                          <a:cs typeface="Aptos" panose="020B0004020202020204" pitchFamily="34" charset="0"/>
                        </a:rPr>
                        <a:t>Dessus sacoche réservoir</a:t>
                      </a:r>
                    </a:p>
                  </a:txBody>
                  <a:tcPr marL="9525" marR="9525" marT="9525" marB="9525" anchor="ctr"/>
                </a:tc>
                <a:tc>
                  <a:txBody>
                    <a:bodyPr/>
                    <a:lstStyle/>
                    <a:p>
                      <a:pPr algn="ctr"/>
                      <a:r>
                        <a:rPr lang="fr-FR" sz="1200">
                          <a:effectLst/>
                          <a:latin typeface="Aptos" panose="020B0004020202020204" pitchFamily="34" charset="0"/>
                          <a:ea typeface="Aptos" panose="020B0004020202020204" pitchFamily="34" charset="0"/>
                          <a:cs typeface="Aptos" panose="020B0004020202020204" pitchFamily="34" charset="0"/>
                        </a:rPr>
                        <a:t>S1</a:t>
                      </a:r>
                    </a:p>
                  </a:txBody>
                  <a:tcPr marL="9525" marR="9525" marT="9525" marB="9525" anchor="ctr"/>
                </a:tc>
                <a:tc>
                  <a:txBody>
                    <a:bodyPr/>
                    <a:lstStyle/>
                    <a:p>
                      <a:r>
                        <a:rPr lang="fr-FR" sz="1200">
                          <a:effectLst/>
                          <a:latin typeface="Aptos" panose="020B0004020202020204" pitchFamily="34" charset="0"/>
                          <a:ea typeface="Aptos" panose="020B0004020202020204" pitchFamily="34" charset="0"/>
                          <a:cs typeface="Aptos" panose="020B0004020202020204" pitchFamily="34" charset="0"/>
                        </a:rPr>
                        <a:t>20x20</a:t>
                      </a:r>
                    </a:p>
                  </a:txBody>
                  <a:tcPr marL="9525" marR="9525" marT="9525" marB="9525" anchor="ctr"/>
                </a:tc>
                <a:tc>
                  <a:txBody>
                    <a:bodyPr/>
                    <a:lstStyle/>
                    <a:p>
                      <a:r>
                        <a:rPr lang="fr-FR" sz="1200">
                          <a:effectLst/>
                          <a:latin typeface="Aptos" panose="020B0004020202020204" pitchFamily="34" charset="0"/>
                          <a:ea typeface="Aptos" panose="020B0004020202020204" pitchFamily="34" charset="0"/>
                          <a:cs typeface="Aptos" panose="020B0004020202020204" pitchFamily="34" charset="0"/>
                        </a:rPr>
                        <a:t>Forte </a:t>
                      </a:r>
                    </a:p>
                  </a:txBody>
                  <a:tcPr marL="9525" marR="9525" marT="9525" marB="9525" anchor="ctr"/>
                </a:tc>
                <a:tc>
                  <a:txBody>
                    <a:bodyPr/>
                    <a:lstStyle/>
                    <a:p>
                      <a:r>
                        <a:rPr lang="fr-FR" sz="1200">
                          <a:effectLst/>
                          <a:latin typeface="Aptos" panose="020B0004020202020204" pitchFamily="34" charset="0"/>
                          <a:ea typeface="Aptos" panose="020B0004020202020204" pitchFamily="34" charset="0"/>
                          <a:cs typeface="Aptos" panose="020B0004020202020204" pitchFamily="34" charset="0"/>
                        </a:rPr>
                        <a:t>550 </a:t>
                      </a:r>
                      <a:r>
                        <a:rPr lang="fr-FR" sz="1200">
                          <a:effectLst/>
                        </a:rPr>
                        <a:t>€</a:t>
                      </a:r>
                      <a:endParaRPr lang="fr-FR" sz="1200">
                        <a:effectLst/>
                        <a:latin typeface="Aptos" panose="020B0004020202020204" pitchFamily="34" charset="0"/>
                        <a:ea typeface="Aptos" panose="020B0004020202020204" pitchFamily="34" charset="0"/>
                        <a:cs typeface="Aptos" panose="020B0004020202020204" pitchFamily="34" charset="0"/>
                      </a:endParaRPr>
                    </a:p>
                  </a:txBody>
                  <a:tcPr marL="9525" marR="9525" marT="9525" marB="9525" anchor="ctr"/>
                </a:tc>
                <a:extLst>
                  <a:ext uri="{0D108BD9-81ED-4DB2-BD59-A6C34878D82A}">
                    <a16:rowId xmlns:a16="http://schemas.microsoft.com/office/drawing/2014/main" val="1512730458"/>
                  </a:ext>
                </a:extLst>
              </a:tr>
              <a:tr h="351515">
                <a:tc>
                  <a:txBody>
                    <a:bodyPr/>
                    <a:lstStyle/>
                    <a:p>
                      <a:r>
                        <a:rPr lang="fr-FR" sz="1200">
                          <a:effectLst/>
                          <a:latin typeface="Aptos" panose="020B0004020202020204" pitchFamily="34" charset="0"/>
                          <a:ea typeface="Aptos" panose="020B0004020202020204" pitchFamily="34" charset="0"/>
                          <a:cs typeface="Aptos" panose="020B0004020202020204" pitchFamily="34" charset="0"/>
                        </a:rPr>
                        <a:t>Complet moto</a:t>
                      </a:r>
                    </a:p>
                  </a:txBody>
                  <a:tcPr marL="9525" marR="9525" marT="9525" marB="9525" anchor="ctr"/>
                </a:tc>
                <a:tc>
                  <a:txBody>
                    <a:bodyPr/>
                    <a:lstStyle/>
                    <a:p>
                      <a:pPr algn="ctr"/>
                      <a:endParaRPr lang="fr-FR" sz="1200">
                        <a:effectLst/>
                        <a:latin typeface="Aptos" panose="020B0004020202020204" pitchFamily="34" charset="0"/>
                        <a:ea typeface="Aptos" panose="020B0004020202020204" pitchFamily="34" charset="0"/>
                        <a:cs typeface="Aptos" panose="020B0004020202020204" pitchFamily="34" charset="0"/>
                      </a:endParaRPr>
                    </a:p>
                  </a:txBody>
                  <a:tcPr marL="9525" marR="9525" marT="9525" marB="9525" anchor="ctr"/>
                </a:tc>
                <a:tc>
                  <a:txBody>
                    <a:bodyPr/>
                    <a:lstStyle/>
                    <a:p>
                      <a:endParaRPr lang="fr-FR" sz="1200">
                        <a:effectLst/>
                        <a:latin typeface="Aptos" panose="020B0004020202020204" pitchFamily="34" charset="0"/>
                        <a:ea typeface="Aptos" panose="020B0004020202020204" pitchFamily="34" charset="0"/>
                        <a:cs typeface="Aptos" panose="020B0004020202020204" pitchFamily="34" charset="0"/>
                      </a:endParaRPr>
                    </a:p>
                  </a:txBody>
                  <a:tcPr marL="9525" marR="9525" marT="9525" marB="9525" anchor="ctr"/>
                </a:tc>
                <a:tc>
                  <a:txBody>
                    <a:bodyPr/>
                    <a:lstStyle/>
                    <a:p>
                      <a:r>
                        <a:rPr lang="fr-FR" sz="1200">
                          <a:effectLst/>
                          <a:latin typeface="Aptos" panose="020B0004020202020204" pitchFamily="34" charset="0"/>
                          <a:ea typeface="Aptos" panose="020B0004020202020204" pitchFamily="34" charset="0"/>
                          <a:cs typeface="Aptos" panose="020B0004020202020204" pitchFamily="34" charset="0"/>
                        </a:rPr>
                        <a:t>Tré forte </a:t>
                      </a:r>
                    </a:p>
                  </a:txBody>
                  <a:tcPr marL="9525" marR="9525" marT="9525" marB="9525" anchor="ctr"/>
                </a:tc>
                <a:tc>
                  <a:txBody>
                    <a:bodyPr/>
                    <a:lstStyle/>
                    <a:p>
                      <a:r>
                        <a:rPr lang="fr-FR" sz="1200">
                          <a:effectLst/>
                          <a:latin typeface="Aptos" panose="020B0004020202020204" pitchFamily="34" charset="0"/>
                          <a:ea typeface="Aptos" panose="020B0004020202020204" pitchFamily="34" charset="0"/>
                          <a:cs typeface="Aptos" panose="020B0004020202020204" pitchFamily="34" charset="0"/>
                        </a:rPr>
                        <a:t>4000 </a:t>
                      </a:r>
                      <a:r>
                        <a:rPr lang="fr-FR" sz="1200">
                          <a:effectLst/>
                        </a:rPr>
                        <a:t>€</a:t>
                      </a:r>
                      <a:endParaRPr lang="fr-FR" sz="1200">
                        <a:effectLst/>
                        <a:latin typeface="Aptos" panose="020B0004020202020204" pitchFamily="34" charset="0"/>
                        <a:ea typeface="Aptos" panose="020B0004020202020204" pitchFamily="34" charset="0"/>
                        <a:cs typeface="Aptos" panose="020B0004020202020204" pitchFamily="34" charset="0"/>
                      </a:endParaRPr>
                    </a:p>
                  </a:txBody>
                  <a:tcPr marL="9525" marR="9525" marT="9525" marB="9525" anchor="ctr"/>
                </a:tc>
                <a:extLst>
                  <a:ext uri="{0D108BD9-81ED-4DB2-BD59-A6C34878D82A}">
                    <a16:rowId xmlns:a16="http://schemas.microsoft.com/office/drawing/2014/main" val="1862695213"/>
                  </a:ext>
                </a:extLst>
              </a:tr>
              <a:tr h="351515">
                <a:tc>
                  <a:txBody>
                    <a:bodyPr/>
                    <a:lstStyle/>
                    <a:p>
                      <a:r>
                        <a:rPr lang="fr-FR" sz="1200">
                          <a:effectLst/>
                          <a:latin typeface="Aptos" panose="020B0004020202020204" pitchFamily="34" charset="0"/>
                          <a:ea typeface="Aptos" panose="020B0004020202020204" pitchFamily="34" charset="0"/>
                          <a:cs typeface="Aptos" panose="020B0004020202020204" pitchFamily="34" charset="0"/>
                        </a:rPr>
                        <a:t>Complet pilote avec casque</a:t>
                      </a:r>
                    </a:p>
                  </a:txBody>
                  <a:tcPr marL="9525" marR="9525" marT="9525" marB="9525" anchor="ctr"/>
                </a:tc>
                <a:tc>
                  <a:txBody>
                    <a:bodyPr/>
                    <a:lstStyle/>
                    <a:p>
                      <a:pPr algn="ctr"/>
                      <a:endParaRPr lang="fr-FR" sz="1200">
                        <a:effectLst/>
                        <a:latin typeface="Aptos" panose="020B0004020202020204" pitchFamily="34" charset="0"/>
                        <a:ea typeface="Aptos" panose="020B0004020202020204" pitchFamily="34" charset="0"/>
                        <a:cs typeface="Aptos" panose="020B0004020202020204" pitchFamily="34" charset="0"/>
                      </a:endParaRPr>
                    </a:p>
                  </a:txBody>
                  <a:tcPr marL="9525" marR="9525" marT="9525" marB="9525" anchor="ctr"/>
                </a:tc>
                <a:tc>
                  <a:txBody>
                    <a:bodyPr/>
                    <a:lstStyle/>
                    <a:p>
                      <a:endParaRPr lang="fr-FR" sz="1200">
                        <a:effectLst/>
                        <a:latin typeface="Aptos" panose="020B0004020202020204" pitchFamily="34" charset="0"/>
                        <a:ea typeface="Aptos" panose="020B0004020202020204" pitchFamily="34" charset="0"/>
                        <a:cs typeface="Aptos" panose="020B0004020202020204" pitchFamily="34" charset="0"/>
                      </a:endParaRPr>
                    </a:p>
                  </a:txBody>
                  <a:tcPr marL="9525" marR="9525" marT="9525" marB="9525" anchor="ctr"/>
                </a:tc>
                <a:tc>
                  <a:txBody>
                    <a:bodyPr/>
                    <a:lstStyle/>
                    <a:p>
                      <a:r>
                        <a:rPr lang="fr-FR" sz="1200">
                          <a:effectLst/>
                          <a:latin typeface="Aptos" panose="020B0004020202020204" pitchFamily="34" charset="0"/>
                          <a:ea typeface="Aptos" panose="020B0004020202020204" pitchFamily="34" charset="0"/>
                          <a:cs typeface="Aptos" panose="020B0004020202020204" pitchFamily="34" charset="0"/>
                        </a:rPr>
                        <a:t>Très forte </a:t>
                      </a:r>
                    </a:p>
                  </a:txBody>
                  <a:tcPr marL="9525" marR="9525" marT="9525" marB="9525" anchor="ctr"/>
                </a:tc>
                <a:tc>
                  <a:txBody>
                    <a:bodyPr/>
                    <a:lstStyle/>
                    <a:p>
                      <a:r>
                        <a:rPr lang="fr-FR" sz="1200">
                          <a:effectLst/>
                          <a:latin typeface="Aptos" panose="020B0004020202020204" pitchFamily="34" charset="0"/>
                          <a:ea typeface="Aptos" panose="020B0004020202020204" pitchFamily="34" charset="0"/>
                          <a:cs typeface="Aptos" panose="020B0004020202020204" pitchFamily="34" charset="0"/>
                        </a:rPr>
                        <a:t>6000 </a:t>
                      </a:r>
                      <a:r>
                        <a:rPr lang="fr-FR" sz="1200">
                          <a:effectLst/>
                        </a:rPr>
                        <a:t>€</a:t>
                      </a:r>
                      <a:endParaRPr lang="fr-FR" sz="1200">
                        <a:effectLst/>
                        <a:latin typeface="Aptos" panose="020B0004020202020204" pitchFamily="34" charset="0"/>
                        <a:ea typeface="Aptos" panose="020B0004020202020204" pitchFamily="34" charset="0"/>
                        <a:cs typeface="Aptos" panose="020B0004020202020204" pitchFamily="34" charset="0"/>
                      </a:endParaRPr>
                    </a:p>
                  </a:txBody>
                  <a:tcPr marL="9525" marR="9525" marT="9525" marB="9525" anchor="ctr"/>
                </a:tc>
                <a:extLst>
                  <a:ext uri="{0D108BD9-81ED-4DB2-BD59-A6C34878D82A}">
                    <a16:rowId xmlns:a16="http://schemas.microsoft.com/office/drawing/2014/main" val="1788382264"/>
                  </a:ext>
                </a:extLst>
              </a:tr>
            </a:tbl>
          </a:graphicData>
        </a:graphic>
      </p:graphicFrame>
      <p:sp>
        <p:nvSpPr>
          <p:cNvPr id="5" name="Rectangle 1">
            <a:extLst>
              <a:ext uri="{FF2B5EF4-FFF2-40B4-BE49-F238E27FC236}">
                <a16:creationId xmlns:a16="http://schemas.microsoft.com/office/drawing/2014/main" id="{CB59FF1B-9E43-217D-D7EF-25FF02CBABF1}"/>
              </a:ext>
            </a:extLst>
          </p:cNvPr>
          <p:cNvSpPr>
            <a:spLocks noChangeArrowheads="1"/>
          </p:cNvSpPr>
          <p:nvPr/>
        </p:nvSpPr>
        <p:spPr bwMode="auto">
          <a:xfrm>
            <a:off x="1864360" y="74889"/>
            <a:ext cx="8463280" cy="10002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fr-FR" altLang="fr-FR" sz="1600" b="1" i="0" u="none" strike="noStrike" cap="none" normalizeH="0" baseline="0">
                <a:ln>
                  <a:noFill/>
                </a:ln>
                <a:solidFill>
                  <a:srgbClr val="000000"/>
                </a:solidFill>
                <a:effectLst/>
                <a:latin typeface="Rockwell" panose="02060603020205020403" pitchFamily="18" charset="0"/>
                <a:ea typeface="Times New Roman" panose="02020603050405020304" pitchFamily="18" charset="0"/>
                <a:cs typeface="Aptos" panose="020B0004020202020204" pitchFamily="34" charset="0"/>
              </a:rPr>
              <a:t>OFFRE DE SPONSORING : VISIBILITÉ ET TARIFICATION</a:t>
            </a:r>
            <a:endParaRPr kumimoji="0" lang="fr-FR" altLang="fr-FR" sz="1800" b="1" i="0" u="none" strike="noStrike" cap="none" normalizeH="0" baseline="0">
              <a:ln>
                <a:noFill/>
              </a:ln>
              <a:solidFill>
                <a:schemeClr val="tx1"/>
              </a:solidFill>
              <a:effectLst/>
              <a:ea typeface="Aptos" panose="020B0004020202020204" pitchFamily="34" charset="0"/>
              <a:cs typeface="Aptos" panose="020B00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fr-FR" altLang="fr-FR" sz="1300" b="1" i="0" u="none" strike="noStrike" cap="none" normalizeH="0" baseline="0">
                <a:ln>
                  <a:noFill/>
                </a:ln>
                <a:solidFill>
                  <a:srgbClr val="000000"/>
                </a:solidFill>
                <a:effectLst/>
                <a:latin typeface="Rockwell" panose="02060603020205020403" pitchFamily="18" charset="0"/>
                <a:ea typeface="Times New Roman" panose="02020603050405020304" pitchFamily="18" charset="0"/>
                <a:cs typeface="Aptos" panose="020B0004020202020204" pitchFamily="34" charset="0"/>
              </a:rPr>
              <a:t>Options de sponsoring pour l’affichage des logos sur et</a:t>
            </a:r>
            <a:r>
              <a:rPr lang="fr-FR" altLang="fr-FR" sz="1300" b="1">
                <a:ea typeface="Times New Roman" panose="02020603050405020304" pitchFamily="18" charset="0"/>
                <a:cs typeface="Aptos" panose="020B0004020202020204" pitchFamily="34" charset="0"/>
              </a:rPr>
              <a:t> b</a:t>
            </a:r>
            <a:r>
              <a:rPr kumimoji="0" lang="fr-FR" altLang="fr-FR" sz="1200" b="1" i="0" u="none" strike="noStrike" cap="none" normalizeH="0" baseline="0">
                <a:ln>
                  <a:noFill/>
                </a:ln>
                <a:solidFill>
                  <a:srgbClr val="000000"/>
                </a:solidFill>
                <a:effectLst/>
                <a:latin typeface="Rockwell" panose="02060603020205020403" pitchFamily="18" charset="0"/>
                <a:ea typeface="Times New Roman" panose="02020603050405020304" pitchFamily="18" charset="0"/>
                <a:cs typeface="Aptos" panose="020B0004020202020204" pitchFamily="34" charset="0"/>
              </a:rPr>
              <a:t>louson du pilote</a:t>
            </a:r>
            <a:endParaRPr kumimoji="0" lang="fr-FR" altLang="fr-FR" sz="1200" b="1" i="0" u="none" strike="noStrike" cap="none" normalizeH="0" baseline="0">
              <a:ln>
                <a:noFill/>
              </a:ln>
              <a:solidFill>
                <a:schemeClr val="tx1"/>
              </a:solidFill>
              <a:effectLst/>
              <a:ea typeface="Aptos" panose="020B0004020202020204" pitchFamily="34" charset="0"/>
              <a:cs typeface="Aptos" panose="020B00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fr-FR" altLang="fr-FR" sz="1200" b="1" i="0" u="none" strike="noStrike" cap="none" normalizeH="0" baseline="0">
                <a:ln>
                  <a:noFill/>
                </a:ln>
                <a:solidFill>
                  <a:srgbClr val="000000"/>
                </a:solidFill>
                <a:effectLst/>
                <a:latin typeface="Rockwell" panose="02060603020205020403" pitchFamily="18" charset="0"/>
                <a:ea typeface="Times New Roman" panose="02020603050405020304" pitchFamily="18" charset="0"/>
                <a:cs typeface="Aptos" panose="020B0004020202020204" pitchFamily="34" charset="0"/>
              </a:rPr>
              <a:t>Moto (Honda Varadero 1000) voir photos emplacements possibles </a:t>
            </a:r>
            <a:endParaRPr kumimoji="0" lang="fr-FR" altLang="fr-FR" sz="1200" b="1" i="0" u="none" strike="noStrike" cap="none" normalizeH="0" baseline="0">
              <a:ln>
                <a:noFill/>
              </a:ln>
              <a:solidFill>
                <a:schemeClr val="tx1"/>
              </a:solidFill>
              <a:effectLst/>
              <a:ea typeface="Aptos" panose="020B0004020202020204" pitchFamily="34" charset="0"/>
              <a:cs typeface="Aptos" panose="020B00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fr-FR" altLang="fr-FR" sz="1800" b="0" u="none" strike="noStrike" cap="none" normalizeH="0" baseline="0">
              <a:ln>
                <a:noFill/>
              </a:ln>
              <a:effectLst/>
              <a:latin typeface="Arial" panose="020B0604020202020204" pitchFamily="34" charset="0"/>
            </a:endParaRPr>
          </a:p>
        </p:txBody>
      </p:sp>
    </p:spTree>
    <p:extLst>
      <p:ext uri="{BB962C8B-B14F-4D97-AF65-F5344CB8AC3E}">
        <p14:creationId xmlns:p14="http://schemas.microsoft.com/office/powerpoint/2010/main" val="22921639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84CDBA-5714-9012-2BBE-57FCE9D455B2}"/>
            </a:ext>
          </a:extLst>
        </p:cNvPr>
        <p:cNvGrpSpPr/>
        <p:nvPr/>
      </p:nvGrpSpPr>
      <p:grpSpPr>
        <a:xfrm>
          <a:off x="0" y="0"/>
          <a:ext cx="0" cy="0"/>
          <a:chOff x="0" y="0"/>
          <a:chExt cx="0" cy="0"/>
        </a:xfrm>
      </p:grpSpPr>
      <p:pic>
        <p:nvPicPr>
          <p:cNvPr id="5" name="Image 4" descr="Une image contenant plein air, ciel, Relief éolien, sol&#10;&#10;Description générée automatiquement">
            <a:extLst>
              <a:ext uri="{FF2B5EF4-FFF2-40B4-BE49-F238E27FC236}">
                <a16:creationId xmlns:a16="http://schemas.microsoft.com/office/drawing/2014/main" id="{001CF90B-664A-F65A-A83B-E1A32D6527FD}"/>
              </a:ext>
            </a:extLst>
          </p:cNvPr>
          <p:cNvPicPr>
            <a:picLocks noChangeAspect="1"/>
          </p:cNvPicPr>
          <p:nvPr/>
        </p:nvPicPr>
        <p:blipFill>
          <a:blip r:embed="rId2">
            <a:alphaModFix amt="40000"/>
            <a:extLst>
              <a:ext uri="{BEBA8EAE-BF5A-486C-A8C5-ECC9F3942E4B}">
                <a14:imgProps xmlns:a14="http://schemas.microsoft.com/office/drawing/2010/main">
                  <a14:imgLayer r:embed="rId3">
                    <a14:imgEffect>
                      <a14:sharpenSoften amount="19000"/>
                    </a14:imgEffect>
                    <a14:imgEffect>
                      <a14:brightnessContrast contrast="20000"/>
                    </a14:imgEffect>
                  </a14:imgLayer>
                </a14:imgProps>
              </a:ext>
              <a:ext uri="{28A0092B-C50C-407E-A947-70E740481C1C}">
                <a14:useLocalDpi xmlns:a14="http://schemas.microsoft.com/office/drawing/2010/main" val="0"/>
              </a:ext>
            </a:extLst>
          </a:blip>
          <a:srcRect l="17752" r="-1" b="-1"/>
          <a:stretch/>
        </p:blipFill>
        <p:spPr>
          <a:xfrm>
            <a:off x="-170" y="10"/>
            <a:ext cx="8450317" cy="6857990"/>
          </a:xfrm>
          <a:prstGeom prst="rect">
            <a:avLst/>
          </a:prstGeom>
        </p:spPr>
      </p:pic>
      <p:pic>
        <p:nvPicPr>
          <p:cNvPr id="6" name="Image 5" descr="Une image contenant habits, personne, Visage humain, plein air&#10;&#10;Description générée automatiquement">
            <a:extLst>
              <a:ext uri="{FF2B5EF4-FFF2-40B4-BE49-F238E27FC236}">
                <a16:creationId xmlns:a16="http://schemas.microsoft.com/office/drawing/2014/main" id="{12C7C649-B14A-F00B-190F-4C6C4139FC78}"/>
              </a:ext>
            </a:extLst>
          </p:cNvPr>
          <p:cNvPicPr>
            <a:picLocks noChangeAspect="1"/>
          </p:cNvPicPr>
          <p:nvPr/>
        </p:nvPicPr>
        <p:blipFill>
          <a:blip r:embed="rId4">
            <a:extLst>
              <a:ext uri="{28A0092B-C50C-407E-A947-70E740481C1C}">
                <a14:useLocalDpi xmlns:a14="http://schemas.microsoft.com/office/drawing/2010/main" val="0"/>
              </a:ext>
            </a:extLst>
          </a:blip>
          <a:srcRect r="2" b="26968"/>
          <a:stretch/>
        </p:blipFill>
        <p:spPr>
          <a:xfrm>
            <a:off x="6225997" y="-2458"/>
            <a:ext cx="5962785" cy="685800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
        <p:nvSpPr>
          <p:cNvPr id="7" name="ZoneTexte 6">
            <a:extLst>
              <a:ext uri="{FF2B5EF4-FFF2-40B4-BE49-F238E27FC236}">
                <a16:creationId xmlns:a16="http://schemas.microsoft.com/office/drawing/2014/main" id="{8AA27DBA-000C-63A4-B1B1-D1C6894F754C}"/>
              </a:ext>
            </a:extLst>
          </p:cNvPr>
          <p:cNvSpPr txBox="1"/>
          <p:nvPr/>
        </p:nvSpPr>
        <p:spPr>
          <a:xfrm>
            <a:off x="273239" y="367554"/>
            <a:ext cx="6128424" cy="4031873"/>
          </a:xfrm>
          <a:prstGeom prst="rect">
            <a:avLst/>
          </a:prstGeom>
          <a:noFill/>
        </p:spPr>
        <p:txBody>
          <a:bodyPr wrap="square">
            <a:spAutoFit/>
          </a:bodyPr>
          <a:lstStyle/>
          <a:p>
            <a:pPr algn="ctr">
              <a:defRPr sz="2000">
                <a:solidFill>
                  <a:srgbClr val="323232"/>
                </a:solidFill>
                <a:latin typeface="Lato"/>
              </a:defRPr>
            </a:pPr>
            <a:r>
              <a:rPr lang="fr-FR" sz="1800" b="1">
                <a:latin typeface="+mn-lt"/>
              </a:rPr>
              <a:t>Conclusion</a:t>
            </a:r>
            <a:br>
              <a:rPr lang="fr-FR" sz="1800" b="1">
                <a:latin typeface="+mn-lt"/>
              </a:rPr>
            </a:br>
            <a:br>
              <a:rPr lang="fr-FR" sz="1800">
                <a:latin typeface="+mn-lt"/>
              </a:rPr>
            </a:br>
            <a:r>
              <a:rPr lang="fr-FR" sz="1800">
                <a:latin typeface="+mn-lt"/>
              </a:rPr>
              <a:t>Le budget estimé pour ce voyage reflète une prévision réaliste des dépenses nécessaires, couvrant les aspects essentiels tels que l'équipement, la logistique et les formalités administratives. Toutefois, ce montant reste indicatif et pourra évoluer en fonction des opportunités d'optimisation, notamment grâce aux aides et dons que je pourrais recevoir. Ces contributions en numéraire ou matériels, qu'elles proviennent de sponsors, de partenariats ou de soutiens personnels, permettront d'alléger les coûts et d'offrir une plus grande flexibilité dans l'organisation.</a:t>
            </a:r>
            <a:br>
              <a:rPr lang="fr-FR" sz="1800">
                <a:latin typeface="+mn-lt"/>
              </a:rPr>
            </a:br>
            <a:endParaRPr lang="fr-FR"/>
          </a:p>
          <a:p>
            <a:pPr algn="ctr">
              <a:defRPr sz="2000">
                <a:solidFill>
                  <a:srgbClr val="323232"/>
                </a:solidFill>
                <a:latin typeface="Lato"/>
              </a:defRPr>
            </a:pPr>
            <a:r>
              <a:rPr lang="fr-FR"/>
              <a:t>Merci de votre attention et RIDE SAFE !</a:t>
            </a:r>
          </a:p>
        </p:txBody>
      </p:sp>
    </p:spTree>
    <p:extLst>
      <p:ext uri="{BB962C8B-B14F-4D97-AF65-F5344CB8AC3E}">
        <p14:creationId xmlns:p14="http://schemas.microsoft.com/office/powerpoint/2010/main" val="28675255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 7" descr="Une image contenant plein air, ciel, Relief éolien, sol&#10;&#10;Description générée automatiquement">
            <a:extLst>
              <a:ext uri="{FF2B5EF4-FFF2-40B4-BE49-F238E27FC236}">
                <a16:creationId xmlns:a16="http://schemas.microsoft.com/office/drawing/2014/main" id="{DFD32432-645B-0A9F-5A53-056F56D76F02}"/>
              </a:ext>
            </a:extLst>
          </p:cNvPr>
          <p:cNvPicPr>
            <a:picLocks noChangeAspect="1"/>
          </p:cNvPicPr>
          <p:nvPr/>
        </p:nvPicPr>
        <p:blipFill>
          <a:blip r:embed="rId2">
            <a:alphaModFix amt="40000"/>
            <a:extLst>
              <a:ext uri="{BEBA8EAE-BF5A-486C-A8C5-ECC9F3942E4B}">
                <a14:imgProps xmlns:a14="http://schemas.microsoft.com/office/drawing/2010/main">
                  <a14:imgLayer r:embed="rId3">
                    <a14:imgEffect>
                      <a14:sharpenSoften amount="19000"/>
                    </a14:imgEffect>
                    <a14:imgEffect>
                      <a14:brightnessContrast contrast="20000"/>
                    </a14:imgEffect>
                  </a14:imgLayer>
                </a14:imgProps>
              </a:ext>
              <a:ext uri="{28A0092B-C50C-407E-A947-70E740481C1C}">
                <a14:useLocalDpi xmlns:a14="http://schemas.microsoft.com/office/drawing/2010/main" val="0"/>
              </a:ext>
            </a:extLst>
          </a:blip>
          <a:srcRect l="17752" r="-1" b="-1"/>
          <a:stretch/>
        </p:blipFill>
        <p:spPr>
          <a:xfrm>
            <a:off x="-170" y="10"/>
            <a:ext cx="12192170" cy="6857990"/>
          </a:xfrm>
          <a:prstGeom prst="rect">
            <a:avLst/>
          </a:prstGeom>
        </p:spPr>
      </p:pic>
      <p:sp>
        <p:nvSpPr>
          <p:cNvPr id="3" name="ZoneTexte 2">
            <a:extLst>
              <a:ext uri="{FF2B5EF4-FFF2-40B4-BE49-F238E27FC236}">
                <a16:creationId xmlns:a16="http://schemas.microsoft.com/office/drawing/2014/main" id="{B337FCF4-DBF4-488D-FE4B-ED672B4D2A6D}"/>
              </a:ext>
            </a:extLst>
          </p:cNvPr>
          <p:cNvSpPr txBox="1"/>
          <p:nvPr/>
        </p:nvSpPr>
        <p:spPr>
          <a:xfrm>
            <a:off x="8385675" y="496543"/>
            <a:ext cx="2188723" cy="369332"/>
          </a:xfrm>
          <a:prstGeom prst="rect">
            <a:avLst/>
          </a:prstGeom>
          <a:noFill/>
        </p:spPr>
        <p:txBody>
          <a:bodyPr wrap="square" rtlCol="0">
            <a:spAutoFit/>
          </a:bodyPr>
          <a:lstStyle/>
          <a:p>
            <a:pPr algn="ctr">
              <a:defRPr sz="2000">
                <a:solidFill>
                  <a:srgbClr val="323232"/>
                </a:solidFill>
                <a:latin typeface="Lato"/>
              </a:defRPr>
            </a:pPr>
            <a:r>
              <a:rPr lang="fr-FR" b="1"/>
              <a:t>SPONSORS</a:t>
            </a:r>
          </a:p>
        </p:txBody>
      </p:sp>
      <p:pic>
        <p:nvPicPr>
          <p:cNvPr id="7" name="Image 6" descr="Une image contenant croquis, conception, Graphique, blanc&#10;&#10;Le contenu généré par l’IA peut être incorrect.">
            <a:extLst>
              <a:ext uri="{FF2B5EF4-FFF2-40B4-BE49-F238E27FC236}">
                <a16:creationId xmlns:a16="http://schemas.microsoft.com/office/drawing/2014/main" id="{A9C98356-A050-9BA0-75A2-72BFBC804E4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54149" y="1731739"/>
            <a:ext cx="1080000" cy="1127520"/>
          </a:xfrm>
          <a:prstGeom prst="rect">
            <a:avLst/>
          </a:prstGeom>
        </p:spPr>
      </p:pic>
      <p:pic>
        <p:nvPicPr>
          <p:cNvPr id="2050" name="Picture 2" descr="logo_LAGON_main">
            <a:extLst>
              <a:ext uri="{FF2B5EF4-FFF2-40B4-BE49-F238E27FC236}">
                <a16:creationId xmlns:a16="http://schemas.microsoft.com/office/drawing/2014/main" id="{395EE358-3096-8B02-2CF3-74B9CD34331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54149" y="279589"/>
            <a:ext cx="1080000" cy="1172571"/>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a:extLst>
              <a:ext uri="{FF2B5EF4-FFF2-40B4-BE49-F238E27FC236}">
                <a16:creationId xmlns:a16="http://schemas.microsoft.com/office/drawing/2014/main" id="{46CC05F0-1DF6-AE8F-6BA5-64082623639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54149" y="3138838"/>
            <a:ext cx="1080000" cy="1172571"/>
          </a:xfrm>
          <a:prstGeom prst="rect">
            <a:avLst/>
          </a:prstGeom>
          <a:noFill/>
          <a:extLst>
            <a:ext uri="{909E8E84-426E-40DD-AFC4-6F175D3DCCD1}">
              <a14:hiddenFill xmlns:a14="http://schemas.microsoft.com/office/drawing/2010/main">
                <a:solidFill>
                  <a:srgbClr val="FFFFFF"/>
                </a:solidFill>
              </a14:hiddenFill>
            </a:ext>
          </a:extLst>
        </p:spPr>
      </p:pic>
      <p:pic>
        <p:nvPicPr>
          <p:cNvPr id="6" name="Image 5">
            <a:extLst>
              <a:ext uri="{FF2B5EF4-FFF2-40B4-BE49-F238E27FC236}">
                <a16:creationId xmlns:a16="http://schemas.microsoft.com/office/drawing/2014/main" id="{80E78884-9090-0507-F7C2-8C43E822FC7C}"/>
              </a:ext>
            </a:extLst>
          </p:cNvPr>
          <p:cNvPicPr>
            <a:picLocks noChangeAspect="1"/>
          </p:cNvPicPr>
          <p:nvPr/>
        </p:nvPicPr>
        <p:blipFill>
          <a:blip r:embed="rId7"/>
          <a:stretch>
            <a:fillRect/>
          </a:stretch>
        </p:blipFill>
        <p:spPr>
          <a:xfrm>
            <a:off x="320528" y="4590988"/>
            <a:ext cx="2227242" cy="865666"/>
          </a:xfrm>
          <a:prstGeom prst="rect">
            <a:avLst/>
          </a:prstGeom>
          <a:solidFill>
            <a:srgbClr val="FFC000"/>
          </a:solidFill>
        </p:spPr>
      </p:pic>
      <p:sp>
        <p:nvSpPr>
          <p:cNvPr id="2" name="ZoneTexte 1">
            <a:extLst>
              <a:ext uri="{FF2B5EF4-FFF2-40B4-BE49-F238E27FC236}">
                <a16:creationId xmlns:a16="http://schemas.microsoft.com/office/drawing/2014/main" id="{AF92BA9C-E5BD-517A-7EAA-63CD84F11610}"/>
              </a:ext>
            </a:extLst>
          </p:cNvPr>
          <p:cNvSpPr txBox="1"/>
          <p:nvPr/>
        </p:nvSpPr>
        <p:spPr>
          <a:xfrm>
            <a:off x="1434149" y="1139736"/>
            <a:ext cx="1867301" cy="261610"/>
          </a:xfrm>
          <a:prstGeom prst="rect">
            <a:avLst/>
          </a:prstGeom>
          <a:noFill/>
        </p:spPr>
        <p:txBody>
          <a:bodyPr wrap="square" rtlCol="0">
            <a:spAutoFit/>
          </a:bodyPr>
          <a:lstStyle/>
          <a:p>
            <a:r>
              <a:rPr lang="fr-FR" sz="1100" b="1"/>
              <a:t>Groupe Hôtelier Dakar</a:t>
            </a:r>
          </a:p>
        </p:txBody>
      </p:sp>
      <p:sp>
        <p:nvSpPr>
          <p:cNvPr id="4" name="ZoneTexte 3">
            <a:extLst>
              <a:ext uri="{FF2B5EF4-FFF2-40B4-BE49-F238E27FC236}">
                <a16:creationId xmlns:a16="http://schemas.microsoft.com/office/drawing/2014/main" id="{267525CC-31FB-CFCC-0DEB-FCEB895D9726}"/>
              </a:ext>
            </a:extLst>
          </p:cNvPr>
          <p:cNvSpPr txBox="1"/>
          <p:nvPr/>
        </p:nvSpPr>
        <p:spPr>
          <a:xfrm>
            <a:off x="1476441" y="2597649"/>
            <a:ext cx="2425582" cy="261610"/>
          </a:xfrm>
          <a:prstGeom prst="rect">
            <a:avLst/>
          </a:prstGeom>
          <a:noFill/>
        </p:spPr>
        <p:txBody>
          <a:bodyPr wrap="square" rtlCol="0">
            <a:spAutoFit/>
          </a:bodyPr>
          <a:lstStyle/>
          <a:p>
            <a:r>
              <a:rPr lang="fr-FR" sz="1100" b="1"/>
              <a:t>Formation conseil en Agritourisme </a:t>
            </a:r>
          </a:p>
        </p:txBody>
      </p:sp>
      <p:sp>
        <p:nvSpPr>
          <p:cNvPr id="9" name="ZoneTexte 8">
            <a:extLst>
              <a:ext uri="{FF2B5EF4-FFF2-40B4-BE49-F238E27FC236}">
                <a16:creationId xmlns:a16="http://schemas.microsoft.com/office/drawing/2014/main" id="{C31DD21A-BB5B-0D79-6653-BF96AB1DD53B}"/>
              </a:ext>
            </a:extLst>
          </p:cNvPr>
          <p:cNvSpPr txBox="1"/>
          <p:nvPr/>
        </p:nvSpPr>
        <p:spPr>
          <a:xfrm>
            <a:off x="1476441" y="3880522"/>
            <a:ext cx="2425582" cy="430887"/>
          </a:xfrm>
          <a:prstGeom prst="rect">
            <a:avLst/>
          </a:prstGeom>
          <a:noFill/>
        </p:spPr>
        <p:txBody>
          <a:bodyPr wrap="square" rtlCol="0">
            <a:spAutoFit/>
          </a:bodyPr>
          <a:lstStyle/>
          <a:p>
            <a:r>
              <a:rPr lang="fr-FR" sz="1100" b="1"/>
              <a:t>Association Française contre les Neuropathies périphériques </a:t>
            </a:r>
          </a:p>
        </p:txBody>
      </p:sp>
      <p:sp>
        <p:nvSpPr>
          <p:cNvPr id="10" name="ZoneTexte 9">
            <a:extLst>
              <a:ext uri="{FF2B5EF4-FFF2-40B4-BE49-F238E27FC236}">
                <a16:creationId xmlns:a16="http://schemas.microsoft.com/office/drawing/2014/main" id="{E27FAA4E-5CB3-4068-118B-A9D903002713}"/>
              </a:ext>
            </a:extLst>
          </p:cNvPr>
          <p:cNvSpPr txBox="1"/>
          <p:nvPr/>
        </p:nvSpPr>
        <p:spPr>
          <a:xfrm>
            <a:off x="221358" y="5201867"/>
            <a:ext cx="2425582" cy="261610"/>
          </a:xfrm>
          <a:prstGeom prst="rect">
            <a:avLst/>
          </a:prstGeom>
          <a:noFill/>
        </p:spPr>
        <p:txBody>
          <a:bodyPr wrap="square" rtlCol="0">
            <a:spAutoFit/>
          </a:bodyPr>
          <a:lstStyle/>
          <a:p>
            <a:pPr algn="ctr"/>
            <a:r>
              <a:rPr lang="fr-FR" sz="1100" b="1"/>
              <a:t>Brodage &amp; Sérigraphie textile</a:t>
            </a:r>
          </a:p>
        </p:txBody>
      </p:sp>
      <p:pic>
        <p:nvPicPr>
          <p:cNvPr id="5" name="Graphique 4">
            <a:extLst>
              <a:ext uri="{FF2B5EF4-FFF2-40B4-BE49-F238E27FC236}">
                <a16:creationId xmlns:a16="http://schemas.microsoft.com/office/drawing/2014/main" id="{162A3F0E-F59D-FD99-73E9-16BD0DA5BF2A}"/>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4148883" y="256143"/>
            <a:ext cx="1461341" cy="855643"/>
          </a:xfrm>
          <a:prstGeom prst="rect">
            <a:avLst/>
          </a:prstGeom>
        </p:spPr>
      </p:pic>
      <p:sp>
        <p:nvSpPr>
          <p:cNvPr id="11" name="ZoneTexte 10">
            <a:extLst>
              <a:ext uri="{FF2B5EF4-FFF2-40B4-BE49-F238E27FC236}">
                <a16:creationId xmlns:a16="http://schemas.microsoft.com/office/drawing/2014/main" id="{37B904CE-863F-B634-98F6-5E9FD0936185}"/>
              </a:ext>
            </a:extLst>
          </p:cNvPr>
          <p:cNvSpPr txBox="1"/>
          <p:nvPr/>
        </p:nvSpPr>
        <p:spPr>
          <a:xfrm>
            <a:off x="4146545" y="1032227"/>
            <a:ext cx="1513973"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r-FR" dirty="0"/>
              <a:t>Narbonne </a:t>
            </a:r>
          </a:p>
        </p:txBody>
      </p:sp>
    </p:spTree>
    <p:extLst>
      <p:ext uri="{BB962C8B-B14F-4D97-AF65-F5344CB8AC3E}">
        <p14:creationId xmlns:p14="http://schemas.microsoft.com/office/powerpoint/2010/main" val="928227730"/>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PresentationFormat>Grand écran</PresentationFormat>
  <Slides>12</Slides>
  <Notes>0</Notes>
  <HiddenSlides>0</HiddenSlides>
  <ScaleCrop>false</ScaleCrop>
  <HeadingPairs>
    <vt:vector size="4" baseType="variant">
      <vt:variant>
        <vt:lpstr>Thème</vt:lpstr>
      </vt:variant>
      <vt:variant>
        <vt:i4>1</vt:i4>
      </vt:variant>
      <vt:variant>
        <vt:lpstr>Titres des diapositives</vt:lpstr>
      </vt:variant>
      <vt:variant>
        <vt:i4>12</vt:i4>
      </vt:variant>
    </vt:vector>
  </HeadingPairs>
  <TitlesOfParts>
    <vt:vector size="13" baseType="lpstr">
      <vt:lpstr>Thème Office</vt:lpstr>
      <vt:lpstr>ON ZE ROAD TO DAKAR</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ON ZE ROAD TO DAKAR</dc:title>
  <dc:creator>till hebraud</dc:creator>
  <cp:lastModifiedBy>Michel Bousignac</cp:lastModifiedBy>
  <cp:revision>1</cp:revision>
  <cp:lastPrinted>2025-02-09T11:12:47Z</cp:lastPrinted>
  <dcterms:created xsi:type="dcterms:W3CDTF">2025-02-03T09:12:55Z</dcterms:created>
  <dcterms:modified xsi:type="dcterms:W3CDTF">2025-02-21T13:33:07Z</dcterms:modified>
  <cp:contentStatus/>
</cp:coreProperties>
</file>